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7"/>
  </p:notesMasterIdLst>
  <p:sldIdLst>
    <p:sldId id="256" r:id="rId5"/>
    <p:sldId id="257" r:id="rId6"/>
    <p:sldId id="260" r:id="rId7"/>
    <p:sldId id="261" r:id="rId8"/>
    <p:sldId id="280" r:id="rId9"/>
    <p:sldId id="282" r:id="rId10"/>
    <p:sldId id="284" r:id="rId11"/>
    <p:sldId id="283" r:id="rId12"/>
    <p:sldId id="285" r:id="rId13"/>
    <p:sldId id="293" r:id="rId14"/>
    <p:sldId id="298" r:id="rId15"/>
    <p:sldId id="286" r:id="rId16"/>
    <p:sldId id="287" r:id="rId17"/>
    <p:sldId id="288" r:id="rId18"/>
    <p:sldId id="289" r:id="rId19"/>
    <p:sldId id="290" r:id="rId20"/>
    <p:sldId id="291" r:id="rId21"/>
    <p:sldId id="292" r:id="rId22"/>
    <p:sldId id="299" r:id="rId23"/>
    <p:sldId id="300" r:id="rId24"/>
    <p:sldId id="301" r:id="rId25"/>
    <p:sldId id="302" r:id="rId26"/>
    <p:sldId id="303" r:id="rId27"/>
    <p:sldId id="304" r:id="rId28"/>
    <p:sldId id="305" r:id="rId29"/>
    <p:sldId id="306" r:id="rId30"/>
    <p:sldId id="308" r:id="rId31"/>
    <p:sldId id="307" r:id="rId32"/>
    <p:sldId id="309" r:id="rId33"/>
    <p:sldId id="294" r:id="rId34"/>
    <p:sldId id="296" r:id="rId35"/>
    <p:sldId id="297" r:id="rId36"/>
    <p:sldId id="263" r:id="rId37"/>
    <p:sldId id="310" r:id="rId38"/>
    <p:sldId id="311" r:id="rId39"/>
    <p:sldId id="312" r:id="rId40"/>
    <p:sldId id="313" r:id="rId41"/>
    <p:sldId id="314" r:id="rId42"/>
    <p:sldId id="315" r:id="rId43"/>
    <p:sldId id="273" r:id="rId44"/>
    <p:sldId id="316" r:id="rId45"/>
    <p:sldId id="274"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30335-2316-45B9-BAC4-E7520BF7F835}" v="82" dt="2022-12-22T08:51:35.32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81" d="100"/>
          <a:sy n="81" d="100"/>
        </p:scale>
        <p:origin x="1554"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Almeida Gomes" userId="23d8ff0d-9616-4a43-a8ef-ac48781132bc" providerId="ADAL" clId="{07430335-2316-45B9-BAC4-E7520BF7F835}"/>
    <pc:docChg chg="undo custSel addSld delSld modSld sldOrd modMainMaster">
      <pc:chgData name="Marcelo Almeida Gomes" userId="23d8ff0d-9616-4a43-a8ef-ac48781132bc" providerId="ADAL" clId="{07430335-2316-45B9-BAC4-E7520BF7F835}" dt="2022-12-22T08:51:35.320" v="5194"/>
      <pc:docMkLst>
        <pc:docMk/>
      </pc:docMkLst>
      <pc:sldChg chg="modSp mod">
        <pc:chgData name="Marcelo Almeida Gomes" userId="23d8ff0d-9616-4a43-a8ef-ac48781132bc" providerId="ADAL" clId="{07430335-2316-45B9-BAC4-E7520BF7F835}" dt="2022-12-22T01:31:27.791" v="69" actId="122"/>
        <pc:sldMkLst>
          <pc:docMk/>
          <pc:sldMk cId="3237914124" sldId="256"/>
        </pc:sldMkLst>
        <pc:spChg chg="mod">
          <ac:chgData name="Marcelo Almeida Gomes" userId="23d8ff0d-9616-4a43-a8ef-ac48781132bc" providerId="ADAL" clId="{07430335-2316-45B9-BAC4-E7520BF7F835}" dt="2022-12-22T01:31:27.791" v="69" actId="122"/>
          <ac:spMkLst>
            <pc:docMk/>
            <pc:sldMk cId="3237914124" sldId="256"/>
            <ac:spMk id="2" creationId="{2FE973FE-1F8B-4DED-8DC0-71E987678976}"/>
          </ac:spMkLst>
        </pc:spChg>
        <pc:spChg chg="mod">
          <ac:chgData name="Marcelo Almeida Gomes" userId="23d8ff0d-9616-4a43-a8ef-ac48781132bc" providerId="ADAL" clId="{07430335-2316-45B9-BAC4-E7520BF7F835}" dt="2022-12-22T01:30:47.750" v="35" actId="20577"/>
          <ac:spMkLst>
            <pc:docMk/>
            <pc:sldMk cId="3237914124" sldId="256"/>
            <ac:spMk id="3" creationId="{93383873-F31C-4E31-B4BA-B40D502705CE}"/>
          </ac:spMkLst>
        </pc:spChg>
      </pc:sldChg>
      <pc:sldChg chg="addSp delSp modSp mod">
        <pc:chgData name="Marcelo Almeida Gomes" userId="23d8ff0d-9616-4a43-a8ef-ac48781132bc" providerId="ADAL" clId="{07430335-2316-45B9-BAC4-E7520BF7F835}" dt="2022-12-22T05:08:57.374" v="1096" actId="27309"/>
        <pc:sldMkLst>
          <pc:docMk/>
          <pc:sldMk cId="1339210688" sldId="257"/>
        </pc:sldMkLst>
        <pc:graphicFrameChg chg="add del modGraphic">
          <ac:chgData name="Marcelo Almeida Gomes" userId="23d8ff0d-9616-4a43-a8ef-ac48781132bc" providerId="ADAL" clId="{07430335-2316-45B9-BAC4-E7520BF7F835}" dt="2022-12-22T05:08:57.374" v="1096" actId="27309"/>
          <ac:graphicFrameMkLst>
            <pc:docMk/>
            <pc:sldMk cId="1339210688" sldId="257"/>
            <ac:graphicFrameMk id="6" creationId="{99C3FBCF-157D-C87F-BA72-B771D36ACB3C}"/>
          </ac:graphicFrameMkLst>
        </pc:graphicFrameChg>
      </pc:sldChg>
      <pc:sldChg chg="addSp delSp modSp mod">
        <pc:chgData name="Marcelo Almeida Gomes" userId="23d8ff0d-9616-4a43-a8ef-ac48781132bc" providerId="ADAL" clId="{07430335-2316-45B9-BAC4-E7520BF7F835}" dt="2022-12-22T05:13:25.636" v="1123" actId="478"/>
        <pc:sldMkLst>
          <pc:docMk/>
          <pc:sldMk cId="3083623366" sldId="260"/>
        </pc:sldMkLst>
        <pc:spChg chg="mod">
          <ac:chgData name="Marcelo Almeida Gomes" userId="23d8ff0d-9616-4a43-a8ef-ac48781132bc" providerId="ADAL" clId="{07430335-2316-45B9-BAC4-E7520BF7F835}" dt="2022-12-22T04:43:22.850" v="452" actId="20577"/>
          <ac:spMkLst>
            <pc:docMk/>
            <pc:sldMk cId="3083623366" sldId="260"/>
            <ac:spMk id="3" creationId="{902FD5C4-FE5F-46D2-ABC9-49FA4BB8442F}"/>
          </ac:spMkLst>
        </pc:spChg>
        <pc:picChg chg="add del mod">
          <ac:chgData name="Marcelo Almeida Gomes" userId="23d8ff0d-9616-4a43-a8ef-ac48781132bc" providerId="ADAL" clId="{07430335-2316-45B9-BAC4-E7520BF7F835}" dt="2022-12-22T05:12:21.789" v="1103" actId="478"/>
          <ac:picMkLst>
            <pc:docMk/>
            <pc:sldMk cId="3083623366" sldId="260"/>
            <ac:picMk id="6" creationId="{6FD7B256-17F3-434A-0E93-CCACB899FEC5}"/>
          </ac:picMkLst>
        </pc:picChg>
        <pc:picChg chg="add del mod">
          <ac:chgData name="Marcelo Almeida Gomes" userId="23d8ff0d-9616-4a43-a8ef-ac48781132bc" providerId="ADAL" clId="{07430335-2316-45B9-BAC4-E7520BF7F835}" dt="2022-12-22T05:13:21.432" v="1121" actId="21"/>
          <ac:picMkLst>
            <pc:docMk/>
            <pc:sldMk cId="3083623366" sldId="260"/>
            <ac:picMk id="8" creationId="{8A707B57-EFAB-75CF-8463-E38A3690DF7B}"/>
          </ac:picMkLst>
        </pc:picChg>
        <pc:picChg chg="add del mod">
          <ac:chgData name="Marcelo Almeida Gomes" userId="23d8ff0d-9616-4a43-a8ef-ac48781132bc" providerId="ADAL" clId="{07430335-2316-45B9-BAC4-E7520BF7F835}" dt="2022-12-22T05:13:25.636" v="1123" actId="478"/>
          <ac:picMkLst>
            <pc:docMk/>
            <pc:sldMk cId="3083623366" sldId="260"/>
            <ac:picMk id="10" creationId="{712CA8A3-5A2B-D1B8-AD44-B02972E727FF}"/>
          </ac:picMkLst>
        </pc:picChg>
      </pc:sldChg>
      <pc:sldChg chg="modSp mod">
        <pc:chgData name="Marcelo Almeida Gomes" userId="23d8ff0d-9616-4a43-a8ef-ac48781132bc" providerId="ADAL" clId="{07430335-2316-45B9-BAC4-E7520BF7F835}" dt="2022-12-22T05:06:37.899" v="1094" actId="20577"/>
        <pc:sldMkLst>
          <pc:docMk/>
          <pc:sldMk cId="710623681" sldId="261"/>
        </pc:sldMkLst>
        <pc:spChg chg="mod">
          <ac:chgData name="Marcelo Almeida Gomes" userId="23d8ff0d-9616-4a43-a8ef-ac48781132bc" providerId="ADAL" clId="{07430335-2316-45B9-BAC4-E7520BF7F835}" dt="2022-12-22T05:06:37.899" v="1094" actId="20577"/>
          <ac:spMkLst>
            <pc:docMk/>
            <pc:sldMk cId="710623681" sldId="261"/>
            <ac:spMk id="5" creationId="{DC710A13-9821-054D-8648-FB592F1CDDDF}"/>
          </ac:spMkLst>
        </pc:spChg>
      </pc:sldChg>
      <pc:sldChg chg="addSp delSp modSp mod ord modShow">
        <pc:chgData name="Marcelo Almeida Gomes" userId="23d8ff0d-9616-4a43-a8ef-ac48781132bc" providerId="ADAL" clId="{07430335-2316-45B9-BAC4-E7520BF7F835}" dt="2022-12-22T06:18:27.812" v="1873" actId="729"/>
        <pc:sldMkLst>
          <pc:docMk/>
          <pc:sldMk cId="452859177" sldId="262"/>
        </pc:sldMkLst>
        <pc:spChg chg="add mod">
          <ac:chgData name="Marcelo Almeida Gomes" userId="23d8ff0d-9616-4a43-a8ef-ac48781132bc" providerId="ADAL" clId="{07430335-2316-45B9-BAC4-E7520BF7F835}" dt="2022-12-22T05:43:49.414" v="1414"/>
          <ac:spMkLst>
            <pc:docMk/>
            <pc:sldMk cId="452859177" sldId="262"/>
            <ac:spMk id="9" creationId="{73FC553C-C031-74E8-5649-BF1596E67F6D}"/>
          </ac:spMkLst>
        </pc:spChg>
        <pc:spChg chg="add mod">
          <ac:chgData name="Marcelo Almeida Gomes" userId="23d8ff0d-9616-4a43-a8ef-ac48781132bc" providerId="ADAL" clId="{07430335-2316-45B9-BAC4-E7520BF7F835}" dt="2022-12-22T05:45:44.917" v="1425" actId="1076"/>
          <ac:spMkLst>
            <pc:docMk/>
            <pc:sldMk cId="452859177" sldId="262"/>
            <ac:spMk id="11" creationId="{0FC45AD0-7914-674A-84A8-AF4FF19C3436}"/>
          </ac:spMkLst>
        </pc:spChg>
        <pc:spChg chg="add del">
          <ac:chgData name="Marcelo Almeida Gomes" userId="23d8ff0d-9616-4a43-a8ef-ac48781132bc" providerId="ADAL" clId="{07430335-2316-45B9-BAC4-E7520BF7F835}" dt="2022-12-22T05:44:23.671" v="1419" actId="478"/>
          <ac:spMkLst>
            <pc:docMk/>
            <pc:sldMk cId="452859177" sldId="262"/>
            <ac:spMk id="13" creationId="{ACFF3B56-BC52-B547-AB54-61B1214E74EC}"/>
          </ac:spMkLst>
        </pc:spChg>
        <pc:spChg chg="add mod">
          <ac:chgData name="Marcelo Almeida Gomes" userId="23d8ff0d-9616-4a43-a8ef-ac48781132bc" providerId="ADAL" clId="{07430335-2316-45B9-BAC4-E7520BF7F835}" dt="2022-12-22T05:45:26.419" v="1423" actId="1076"/>
          <ac:spMkLst>
            <pc:docMk/>
            <pc:sldMk cId="452859177" sldId="262"/>
            <ac:spMk id="15" creationId="{FF3D8CEC-115C-0D90-7044-9BCE0F78F275}"/>
          </ac:spMkLst>
        </pc:spChg>
        <pc:spChg chg="add mod">
          <ac:chgData name="Marcelo Almeida Gomes" userId="23d8ff0d-9616-4a43-a8ef-ac48781132bc" providerId="ADAL" clId="{07430335-2316-45B9-BAC4-E7520BF7F835}" dt="2022-12-22T05:46:07.759" v="1430"/>
          <ac:spMkLst>
            <pc:docMk/>
            <pc:sldMk cId="452859177" sldId="262"/>
            <ac:spMk id="16" creationId="{56A45DE2-3E3B-B8B0-52FD-2CA9699A80CB}"/>
          </ac:spMkLst>
        </pc:spChg>
        <pc:spChg chg="add mod">
          <ac:chgData name="Marcelo Almeida Gomes" userId="23d8ff0d-9616-4a43-a8ef-ac48781132bc" providerId="ADAL" clId="{07430335-2316-45B9-BAC4-E7520BF7F835}" dt="2022-12-22T05:46:16.514" v="1431"/>
          <ac:spMkLst>
            <pc:docMk/>
            <pc:sldMk cId="452859177" sldId="262"/>
            <ac:spMk id="17" creationId="{C862663A-E9E0-0340-739D-AC006CA5BEE0}"/>
          </ac:spMkLst>
        </pc:spChg>
        <pc:picChg chg="add mod">
          <ac:chgData name="Marcelo Almeida Gomes" userId="23d8ff0d-9616-4a43-a8ef-ac48781132bc" providerId="ADAL" clId="{07430335-2316-45B9-BAC4-E7520BF7F835}" dt="2022-12-22T05:13:17.186" v="1120" actId="962"/>
          <ac:picMkLst>
            <pc:docMk/>
            <pc:sldMk cId="452859177" sldId="262"/>
            <ac:picMk id="6" creationId="{1FF9F9C5-02A8-93E0-191D-19AAA39DC58E}"/>
          </ac:picMkLst>
        </pc:picChg>
        <pc:picChg chg="add mod">
          <ac:chgData name="Marcelo Almeida Gomes" userId="23d8ff0d-9616-4a43-a8ef-ac48781132bc" providerId="ADAL" clId="{07430335-2316-45B9-BAC4-E7520BF7F835}" dt="2022-12-22T05:13:33.197" v="1124" actId="1076"/>
          <ac:picMkLst>
            <pc:docMk/>
            <pc:sldMk cId="452859177" sldId="262"/>
            <ac:picMk id="7" creationId="{F28281E7-D97C-4790-C3B3-C58C6C7A747B}"/>
          </ac:picMkLst>
        </pc:picChg>
      </pc:sldChg>
      <pc:sldChg chg="addSp delSp modSp mod ord">
        <pc:chgData name="Marcelo Almeida Gomes" userId="23d8ff0d-9616-4a43-a8ef-ac48781132bc" providerId="ADAL" clId="{07430335-2316-45B9-BAC4-E7520BF7F835}" dt="2022-12-22T08:33:39.231" v="4353" actId="1076"/>
        <pc:sldMkLst>
          <pc:docMk/>
          <pc:sldMk cId="1464666480" sldId="263"/>
        </pc:sldMkLst>
        <pc:spChg chg="mod">
          <ac:chgData name="Marcelo Almeida Gomes" userId="23d8ff0d-9616-4a43-a8ef-ac48781132bc" providerId="ADAL" clId="{07430335-2316-45B9-BAC4-E7520BF7F835}" dt="2022-12-22T08:32:38.183" v="4347" actId="20577"/>
          <ac:spMkLst>
            <pc:docMk/>
            <pc:sldMk cId="1464666480" sldId="263"/>
            <ac:spMk id="2" creationId="{2873BEC0-94F5-4226-A9E7-51B66045EF49}"/>
          </ac:spMkLst>
        </pc:spChg>
        <pc:spChg chg="del">
          <ac:chgData name="Marcelo Almeida Gomes" userId="23d8ff0d-9616-4a43-a8ef-ac48781132bc" providerId="ADAL" clId="{07430335-2316-45B9-BAC4-E7520BF7F835}" dt="2022-12-22T08:33:29.962" v="4348" actId="478"/>
          <ac:spMkLst>
            <pc:docMk/>
            <pc:sldMk cId="1464666480" sldId="263"/>
            <ac:spMk id="3" creationId="{902FD5C4-FE5F-46D2-ABC9-49FA4BB8442F}"/>
          </ac:spMkLst>
        </pc:spChg>
        <pc:spChg chg="add del mod">
          <ac:chgData name="Marcelo Almeida Gomes" userId="23d8ff0d-9616-4a43-a8ef-ac48781132bc" providerId="ADAL" clId="{07430335-2316-45B9-BAC4-E7520BF7F835}" dt="2022-12-22T08:33:35.759" v="4352" actId="478"/>
          <ac:spMkLst>
            <pc:docMk/>
            <pc:sldMk cId="1464666480" sldId="263"/>
            <ac:spMk id="5" creationId="{532D30E2-FFB9-4EC7-5717-1A7BB24A0D84}"/>
          </ac:spMkLst>
        </pc:spChg>
        <pc:picChg chg="add mod">
          <ac:chgData name="Marcelo Almeida Gomes" userId="23d8ff0d-9616-4a43-a8ef-ac48781132bc" providerId="ADAL" clId="{07430335-2316-45B9-BAC4-E7520BF7F835}" dt="2022-12-22T08:33:39.231" v="4353" actId="1076"/>
          <ac:picMkLst>
            <pc:docMk/>
            <pc:sldMk cId="1464666480" sldId="263"/>
            <ac:picMk id="7" creationId="{02F4716F-706E-26E1-7453-972649428437}"/>
          </ac:picMkLst>
        </pc:picChg>
      </pc:sldChg>
      <pc:sldChg chg="modSp mod">
        <pc:chgData name="Marcelo Almeida Gomes" userId="23d8ff0d-9616-4a43-a8ef-ac48781132bc" providerId="ADAL" clId="{07430335-2316-45B9-BAC4-E7520BF7F835}" dt="2022-12-22T08:49:54.307" v="5163" actId="27636"/>
        <pc:sldMkLst>
          <pc:docMk/>
          <pc:sldMk cId="1630123617" sldId="274"/>
        </pc:sldMkLst>
        <pc:spChg chg="mod">
          <ac:chgData name="Marcelo Almeida Gomes" userId="23d8ff0d-9616-4a43-a8ef-ac48781132bc" providerId="ADAL" clId="{07430335-2316-45B9-BAC4-E7520BF7F835}" dt="2022-12-22T08:49:54.307" v="5163" actId="27636"/>
          <ac:spMkLst>
            <pc:docMk/>
            <pc:sldMk cId="1630123617" sldId="274"/>
            <ac:spMk id="5" creationId="{28684E62-A9F8-4E7A-AB01-78893062A1B4}"/>
          </ac:spMkLst>
        </pc:spChg>
      </pc:sldChg>
      <pc:sldChg chg="modSp add mod">
        <pc:chgData name="Marcelo Almeida Gomes" userId="23d8ff0d-9616-4a43-a8ef-ac48781132bc" providerId="ADAL" clId="{07430335-2316-45B9-BAC4-E7520BF7F835}" dt="2022-12-22T05:47:43.299" v="1469" actId="20577"/>
        <pc:sldMkLst>
          <pc:docMk/>
          <pc:sldMk cId="1985038204" sldId="280"/>
        </pc:sldMkLst>
        <pc:spChg chg="mod">
          <ac:chgData name="Marcelo Almeida Gomes" userId="23d8ff0d-9616-4a43-a8ef-ac48781132bc" providerId="ADAL" clId="{07430335-2316-45B9-BAC4-E7520BF7F835}" dt="2022-12-22T05:47:43.299" v="1469" actId="20577"/>
          <ac:spMkLst>
            <pc:docMk/>
            <pc:sldMk cId="1985038204" sldId="280"/>
            <ac:spMk id="3" creationId="{902FD5C4-FE5F-46D2-ABC9-49FA4BB8442F}"/>
          </ac:spMkLst>
        </pc:spChg>
      </pc:sldChg>
      <pc:sldChg chg="addSp delSp modSp add mod ord modShow">
        <pc:chgData name="Marcelo Almeida Gomes" userId="23d8ff0d-9616-4a43-a8ef-ac48781132bc" providerId="ADAL" clId="{07430335-2316-45B9-BAC4-E7520BF7F835}" dt="2022-12-22T06:18:32.873" v="1874" actId="729"/>
        <pc:sldMkLst>
          <pc:docMk/>
          <pc:sldMk cId="1428015986" sldId="281"/>
        </pc:sldMkLst>
        <pc:spChg chg="add mod">
          <ac:chgData name="Marcelo Almeida Gomes" userId="23d8ff0d-9616-4a43-a8ef-ac48781132bc" providerId="ADAL" clId="{07430335-2316-45B9-BAC4-E7520BF7F835}" dt="2022-12-22T05:24:40.658" v="1135" actId="1076"/>
          <ac:spMkLst>
            <pc:docMk/>
            <pc:sldMk cId="1428015986" sldId="281"/>
            <ac:spMk id="10" creationId="{37EF0DF7-2A59-C404-9ABA-2EDC1921C9E4}"/>
          </ac:spMkLst>
        </pc:spChg>
        <pc:spChg chg="add">
          <ac:chgData name="Marcelo Almeida Gomes" userId="23d8ff0d-9616-4a43-a8ef-ac48781132bc" providerId="ADAL" clId="{07430335-2316-45B9-BAC4-E7520BF7F835}" dt="2022-12-22T05:25:44.200" v="1138" actId="22"/>
          <ac:spMkLst>
            <pc:docMk/>
            <pc:sldMk cId="1428015986" sldId="281"/>
            <ac:spMk id="14" creationId="{A6911E7F-6335-CB32-D7DC-9A19B1C08C16}"/>
          </ac:spMkLst>
        </pc:spChg>
        <pc:picChg chg="del">
          <ac:chgData name="Marcelo Almeida Gomes" userId="23d8ff0d-9616-4a43-a8ef-ac48781132bc" providerId="ADAL" clId="{07430335-2316-45B9-BAC4-E7520BF7F835}" dt="2022-12-22T05:24:21.575" v="1128" actId="478"/>
          <ac:picMkLst>
            <pc:docMk/>
            <pc:sldMk cId="1428015986" sldId="281"/>
            <ac:picMk id="6" creationId="{1FF9F9C5-02A8-93E0-191D-19AAA39DC58E}"/>
          </ac:picMkLst>
        </pc:picChg>
        <pc:picChg chg="del">
          <ac:chgData name="Marcelo Almeida Gomes" userId="23d8ff0d-9616-4a43-a8ef-ac48781132bc" providerId="ADAL" clId="{07430335-2316-45B9-BAC4-E7520BF7F835}" dt="2022-12-22T05:24:23.202" v="1129" actId="478"/>
          <ac:picMkLst>
            <pc:docMk/>
            <pc:sldMk cId="1428015986" sldId="281"/>
            <ac:picMk id="7" creationId="{F28281E7-D97C-4790-C3B3-C58C6C7A747B}"/>
          </ac:picMkLst>
        </pc:picChg>
        <pc:picChg chg="add mod">
          <ac:chgData name="Marcelo Almeida Gomes" userId="23d8ff0d-9616-4a43-a8ef-ac48781132bc" providerId="ADAL" clId="{07430335-2316-45B9-BAC4-E7520BF7F835}" dt="2022-12-22T05:24:33.089" v="1133" actId="1076"/>
          <ac:picMkLst>
            <pc:docMk/>
            <pc:sldMk cId="1428015986" sldId="281"/>
            <ac:picMk id="8" creationId="{D16E9028-0734-C79A-E4C9-2E271EE98321}"/>
          </ac:picMkLst>
        </pc:picChg>
        <pc:picChg chg="add mod">
          <ac:chgData name="Marcelo Almeida Gomes" userId="23d8ff0d-9616-4a43-a8ef-ac48781132bc" providerId="ADAL" clId="{07430335-2316-45B9-BAC4-E7520BF7F835}" dt="2022-12-22T05:25:46.687" v="1140" actId="1076"/>
          <ac:picMkLst>
            <pc:docMk/>
            <pc:sldMk cId="1428015986" sldId="281"/>
            <ac:picMk id="12" creationId="{C5CB1128-2EEF-9B4F-95FE-7AB057847C8A}"/>
          </ac:picMkLst>
        </pc:picChg>
      </pc:sldChg>
      <pc:sldChg chg="addSp delSp modSp add mod ord">
        <pc:chgData name="Marcelo Almeida Gomes" userId="23d8ff0d-9616-4a43-a8ef-ac48781132bc" providerId="ADAL" clId="{07430335-2316-45B9-BAC4-E7520BF7F835}" dt="2022-12-22T06:20:47.975" v="1908" actId="20577"/>
        <pc:sldMkLst>
          <pc:docMk/>
          <pc:sldMk cId="3613052374" sldId="282"/>
        </pc:sldMkLst>
        <pc:spChg chg="mod">
          <ac:chgData name="Marcelo Almeida Gomes" userId="23d8ff0d-9616-4a43-a8ef-ac48781132bc" providerId="ADAL" clId="{07430335-2316-45B9-BAC4-E7520BF7F835}" dt="2022-12-22T06:20:47.975" v="1908" actId="20577"/>
          <ac:spMkLst>
            <pc:docMk/>
            <pc:sldMk cId="3613052374" sldId="282"/>
            <ac:spMk id="2" creationId="{2873BEC0-94F5-4226-A9E7-51B66045EF49}"/>
          </ac:spMkLst>
        </pc:spChg>
        <pc:spChg chg="del">
          <ac:chgData name="Marcelo Almeida Gomes" userId="23d8ff0d-9616-4a43-a8ef-ac48781132bc" providerId="ADAL" clId="{07430335-2316-45B9-BAC4-E7520BF7F835}" dt="2022-12-22T05:32:03.478" v="1252" actId="478"/>
          <ac:spMkLst>
            <pc:docMk/>
            <pc:sldMk cId="3613052374" sldId="282"/>
            <ac:spMk id="3" creationId="{902FD5C4-FE5F-46D2-ABC9-49FA4BB8442F}"/>
          </ac:spMkLst>
        </pc:spChg>
        <pc:spChg chg="add del mod">
          <ac:chgData name="Marcelo Almeida Gomes" userId="23d8ff0d-9616-4a43-a8ef-ac48781132bc" providerId="ADAL" clId="{07430335-2316-45B9-BAC4-E7520BF7F835}" dt="2022-12-22T05:32:05.196" v="1253" actId="478"/>
          <ac:spMkLst>
            <pc:docMk/>
            <pc:sldMk cId="3613052374" sldId="282"/>
            <ac:spMk id="6" creationId="{DF6F63C7-5765-EDCE-9F4A-99AFEB9FC911}"/>
          </ac:spMkLst>
        </pc:spChg>
        <pc:spChg chg="del">
          <ac:chgData name="Marcelo Almeida Gomes" userId="23d8ff0d-9616-4a43-a8ef-ac48781132bc" providerId="ADAL" clId="{07430335-2316-45B9-BAC4-E7520BF7F835}" dt="2022-12-22T05:32:07.702" v="1254" actId="478"/>
          <ac:spMkLst>
            <pc:docMk/>
            <pc:sldMk cId="3613052374" sldId="282"/>
            <ac:spMk id="10" creationId="{37EF0DF7-2A59-C404-9ABA-2EDC1921C9E4}"/>
          </ac:spMkLst>
        </pc:spChg>
        <pc:spChg chg="del">
          <ac:chgData name="Marcelo Almeida Gomes" userId="23d8ff0d-9616-4a43-a8ef-ac48781132bc" providerId="ADAL" clId="{07430335-2316-45B9-BAC4-E7520BF7F835}" dt="2022-12-22T05:32:07.702" v="1254" actId="478"/>
          <ac:spMkLst>
            <pc:docMk/>
            <pc:sldMk cId="3613052374" sldId="282"/>
            <ac:spMk id="14" creationId="{A6911E7F-6335-CB32-D7DC-9A19B1C08C16}"/>
          </ac:spMkLst>
        </pc:spChg>
        <pc:spChg chg="add mod">
          <ac:chgData name="Marcelo Almeida Gomes" userId="23d8ff0d-9616-4a43-a8ef-ac48781132bc" providerId="ADAL" clId="{07430335-2316-45B9-BAC4-E7520BF7F835}" dt="2022-12-22T05:51:34.124" v="1552" actId="6549"/>
          <ac:spMkLst>
            <pc:docMk/>
            <pc:sldMk cId="3613052374" sldId="282"/>
            <ac:spMk id="24" creationId="{F9C9D499-F059-389D-7E7E-036102030B18}"/>
          </ac:spMkLst>
        </pc:spChg>
        <pc:spChg chg="add mod">
          <ac:chgData name="Marcelo Almeida Gomes" userId="23d8ff0d-9616-4a43-a8ef-ac48781132bc" providerId="ADAL" clId="{07430335-2316-45B9-BAC4-E7520BF7F835}" dt="2022-12-22T05:42:12.502" v="1388" actId="14100"/>
          <ac:spMkLst>
            <pc:docMk/>
            <pc:sldMk cId="3613052374" sldId="282"/>
            <ac:spMk id="25" creationId="{1DA0A252-4F60-6FA9-F735-5BABCC938F8E}"/>
          </ac:spMkLst>
        </pc:spChg>
        <pc:spChg chg="add mod">
          <ac:chgData name="Marcelo Almeida Gomes" userId="23d8ff0d-9616-4a43-a8ef-ac48781132bc" providerId="ADAL" clId="{07430335-2316-45B9-BAC4-E7520BF7F835}" dt="2022-12-22T05:51:44.090" v="1563" actId="20577"/>
          <ac:spMkLst>
            <pc:docMk/>
            <pc:sldMk cId="3613052374" sldId="282"/>
            <ac:spMk id="26" creationId="{A85BDD10-5851-9090-3D00-AB646B021211}"/>
          </ac:spMkLst>
        </pc:spChg>
        <pc:spChg chg="add mod">
          <ac:chgData name="Marcelo Almeida Gomes" userId="23d8ff0d-9616-4a43-a8ef-ac48781132bc" providerId="ADAL" clId="{07430335-2316-45B9-BAC4-E7520BF7F835}" dt="2022-12-22T05:48:05.834" v="1473" actId="1076"/>
          <ac:spMkLst>
            <pc:docMk/>
            <pc:sldMk cId="3613052374" sldId="282"/>
            <ac:spMk id="27" creationId="{99CB3B5E-925A-61BD-ACAD-27D8C2560172}"/>
          </ac:spMkLst>
        </pc:spChg>
        <pc:spChg chg="add mod">
          <ac:chgData name="Marcelo Almeida Gomes" userId="23d8ff0d-9616-4a43-a8ef-ac48781132bc" providerId="ADAL" clId="{07430335-2316-45B9-BAC4-E7520BF7F835}" dt="2022-12-22T05:52:04.615" v="1566" actId="1076"/>
          <ac:spMkLst>
            <pc:docMk/>
            <pc:sldMk cId="3613052374" sldId="282"/>
            <ac:spMk id="28" creationId="{0EBF6621-5A8A-D72E-3C74-96304105A58C}"/>
          </ac:spMkLst>
        </pc:spChg>
        <pc:spChg chg="add mod">
          <ac:chgData name="Marcelo Almeida Gomes" userId="23d8ff0d-9616-4a43-a8ef-ac48781132bc" providerId="ADAL" clId="{07430335-2316-45B9-BAC4-E7520BF7F835}" dt="2022-12-22T05:50:57.621" v="1536" actId="20577"/>
          <ac:spMkLst>
            <pc:docMk/>
            <pc:sldMk cId="3613052374" sldId="282"/>
            <ac:spMk id="29" creationId="{5C3B7637-F706-D2D0-8E9A-878E69F93770}"/>
          </ac:spMkLst>
        </pc:spChg>
        <pc:spChg chg="add mod">
          <ac:chgData name="Marcelo Almeida Gomes" userId="23d8ff0d-9616-4a43-a8ef-ac48781132bc" providerId="ADAL" clId="{07430335-2316-45B9-BAC4-E7520BF7F835}" dt="2022-12-22T05:49:26.369" v="1520" actId="20577"/>
          <ac:spMkLst>
            <pc:docMk/>
            <pc:sldMk cId="3613052374" sldId="282"/>
            <ac:spMk id="30" creationId="{FE8D7591-937E-C035-C07E-B9D5936EB33A}"/>
          </ac:spMkLst>
        </pc:spChg>
        <pc:spChg chg="add mod">
          <ac:chgData name="Marcelo Almeida Gomes" userId="23d8ff0d-9616-4a43-a8ef-ac48781132bc" providerId="ADAL" clId="{07430335-2316-45B9-BAC4-E7520BF7F835}" dt="2022-12-22T05:49:47.730" v="1524" actId="1076"/>
          <ac:spMkLst>
            <pc:docMk/>
            <pc:sldMk cId="3613052374" sldId="282"/>
            <ac:spMk id="31" creationId="{93FA6E2F-489A-2B01-C153-CCE7545DC6A4}"/>
          </ac:spMkLst>
        </pc:spChg>
        <pc:spChg chg="add mod">
          <ac:chgData name="Marcelo Almeida Gomes" userId="23d8ff0d-9616-4a43-a8ef-ac48781132bc" providerId="ADAL" clId="{07430335-2316-45B9-BAC4-E7520BF7F835}" dt="2022-12-22T05:52:36.399" v="1590" actId="1076"/>
          <ac:spMkLst>
            <pc:docMk/>
            <pc:sldMk cId="3613052374" sldId="282"/>
            <ac:spMk id="32" creationId="{1C6D3CCB-6E9D-C8AE-D6DD-5780DA9F765B}"/>
          </ac:spMkLst>
        </pc:spChg>
        <pc:spChg chg="add mod">
          <ac:chgData name="Marcelo Almeida Gomes" userId="23d8ff0d-9616-4a43-a8ef-ac48781132bc" providerId="ADAL" clId="{07430335-2316-45B9-BAC4-E7520BF7F835}" dt="2022-12-22T05:53:01.231" v="1594" actId="1076"/>
          <ac:spMkLst>
            <pc:docMk/>
            <pc:sldMk cId="3613052374" sldId="282"/>
            <ac:spMk id="33" creationId="{B4B29CE9-421E-A78B-E3C4-277B1C14BC61}"/>
          </ac:spMkLst>
        </pc:spChg>
        <pc:picChg chg="del">
          <ac:chgData name="Marcelo Almeida Gomes" userId="23d8ff0d-9616-4a43-a8ef-ac48781132bc" providerId="ADAL" clId="{07430335-2316-45B9-BAC4-E7520BF7F835}" dt="2022-12-22T05:32:01.868" v="1251" actId="478"/>
          <ac:picMkLst>
            <pc:docMk/>
            <pc:sldMk cId="3613052374" sldId="282"/>
            <ac:picMk id="5" creationId="{33AE176B-DE78-4B75-AC9E-2A422E82D533}"/>
          </ac:picMkLst>
        </pc:picChg>
        <pc:picChg chg="del">
          <ac:chgData name="Marcelo Almeida Gomes" userId="23d8ff0d-9616-4a43-a8ef-ac48781132bc" providerId="ADAL" clId="{07430335-2316-45B9-BAC4-E7520BF7F835}" dt="2022-12-22T05:31:58.304" v="1249" actId="478"/>
          <ac:picMkLst>
            <pc:docMk/>
            <pc:sldMk cId="3613052374" sldId="282"/>
            <ac:picMk id="8" creationId="{D16E9028-0734-C79A-E4C9-2E271EE98321}"/>
          </ac:picMkLst>
        </pc:picChg>
        <pc:picChg chg="add mod">
          <ac:chgData name="Marcelo Almeida Gomes" userId="23d8ff0d-9616-4a43-a8ef-ac48781132bc" providerId="ADAL" clId="{07430335-2316-45B9-BAC4-E7520BF7F835}" dt="2022-12-22T05:40:34.374" v="1362" actId="1076"/>
          <ac:picMkLst>
            <pc:docMk/>
            <pc:sldMk cId="3613052374" sldId="282"/>
            <ac:picMk id="9" creationId="{F8DBFB0D-0AA8-01B7-4AA4-DAD99E3C74ED}"/>
          </ac:picMkLst>
        </pc:picChg>
        <pc:picChg chg="del mod">
          <ac:chgData name="Marcelo Almeida Gomes" userId="23d8ff0d-9616-4a43-a8ef-ac48781132bc" providerId="ADAL" clId="{07430335-2316-45B9-BAC4-E7520BF7F835}" dt="2022-12-22T05:32:07.702" v="1254" actId="478"/>
          <ac:picMkLst>
            <pc:docMk/>
            <pc:sldMk cId="3613052374" sldId="282"/>
            <ac:picMk id="12" creationId="{C5CB1128-2EEF-9B4F-95FE-7AB057847C8A}"/>
          </ac:picMkLst>
        </pc:picChg>
        <pc:picChg chg="add del mod">
          <ac:chgData name="Marcelo Almeida Gomes" userId="23d8ff0d-9616-4a43-a8ef-ac48781132bc" providerId="ADAL" clId="{07430335-2316-45B9-BAC4-E7520BF7F835}" dt="2022-12-22T05:42:35.322" v="1398" actId="478"/>
          <ac:picMkLst>
            <pc:docMk/>
            <pc:sldMk cId="3613052374" sldId="282"/>
            <ac:picMk id="13" creationId="{0ABF327C-B6EC-F30E-5A5C-B1CA369BE5AB}"/>
          </ac:picMkLst>
        </pc:picChg>
        <pc:picChg chg="add mod">
          <ac:chgData name="Marcelo Almeida Gomes" userId="23d8ff0d-9616-4a43-a8ef-ac48781132bc" providerId="ADAL" clId="{07430335-2316-45B9-BAC4-E7520BF7F835}" dt="2022-12-22T05:41:18.982" v="1369" actId="1076"/>
          <ac:picMkLst>
            <pc:docMk/>
            <pc:sldMk cId="3613052374" sldId="282"/>
            <ac:picMk id="16" creationId="{3DBCE97C-70C4-F74A-18E0-C0863D3AFE7D}"/>
          </ac:picMkLst>
        </pc:picChg>
        <pc:picChg chg="add mod">
          <ac:chgData name="Marcelo Almeida Gomes" userId="23d8ff0d-9616-4a43-a8ef-ac48781132bc" providerId="ADAL" clId="{07430335-2316-45B9-BAC4-E7520BF7F835}" dt="2022-12-22T05:48:34.201" v="1495" actId="14100"/>
          <ac:picMkLst>
            <pc:docMk/>
            <pc:sldMk cId="3613052374" sldId="282"/>
            <ac:picMk id="18" creationId="{CBD6703E-04C1-19B1-7522-DC5FCB52F8E2}"/>
          </ac:picMkLst>
        </pc:picChg>
        <pc:picChg chg="add mod">
          <ac:chgData name="Marcelo Almeida Gomes" userId="23d8ff0d-9616-4a43-a8ef-ac48781132bc" providerId="ADAL" clId="{07430335-2316-45B9-BAC4-E7520BF7F835}" dt="2022-12-22T05:50:41.280" v="1532" actId="14100"/>
          <ac:picMkLst>
            <pc:docMk/>
            <pc:sldMk cId="3613052374" sldId="282"/>
            <ac:picMk id="20" creationId="{D29A883B-1DE1-3EC8-E2F6-8595D5843DFB}"/>
          </ac:picMkLst>
        </pc:picChg>
        <pc:picChg chg="add mod">
          <ac:chgData name="Marcelo Almeida Gomes" userId="23d8ff0d-9616-4a43-a8ef-ac48781132bc" providerId="ADAL" clId="{07430335-2316-45B9-BAC4-E7520BF7F835}" dt="2022-12-22T05:52:07.770" v="1575" actId="1036"/>
          <ac:picMkLst>
            <pc:docMk/>
            <pc:sldMk cId="3613052374" sldId="282"/>
            <ac:picMk id="22" creationId="{0219D340-7262-CD30-FA9C-228E06CF5F67}"/>
          </ac:picMkLst>
        </pc:picChg>
        <pc:picChg chg="add del mod">
          <ac:chgData name="Marcelo Almeida Gomes" userId="23d8ff0d-9616-4a43-a8ef-ac48781132bc" providerId="ADAL" clId="{07430335-2316-45B9-BAC4-E7520BF7F835}" dt="2022-12-22T05:53:39.962" v="1599" actId="478"/>
          <ac:picMkLst>
            <pc:docMk/>
            <pc:sldMk cId="3613052374" sldId="282"/>
            <ac:picMk id="35" creationId="{4EAD7935-BD7E-1113-0128-E913B60255EB}"/>
          </ac:picMkLst>
        </pc:picChg>
        <pc:picChg chg="add del mod">
          <ac:chgData name="Marcelo Almeida Gomes" userId="23d8ff0d-9616-4a43-a8ef-ac48781132bc" providerId="ADAL" clId="{07430335-2316-45B9-BAC4-E7520BF7F835}" dt="2022-12-22T05:53:47.646" v="1604" actId="478"/>
          <ac:picMkLst>
            <pc:docMk/>
            <pc:sldMk cId="3613052374" sldId="282"/>
            <ac:picMk id="37" creationId="{8FBEDC5E-E324-5E9A-D7B9-7DF816830B45}"/>
          </ac:picMkLst>
        </pc:picChg>
        <pc:picChg chg="add del mod">
          <ac:chgData name="Marcelo Almeida Gomes" userId="23d8ff0d-9616-4a43-a8ef-ac48781132bc" providerId="ADAL" clId="{07430335-2316-45B9-BAC4-E7520BF7F835}" dt="2022-12-22T05:54:17.271" v="1609" actId="478"/>
          <ac:picMkLst>
            <pc:docMk/>
            <pc:sldMk cId="3613052374" sldId="282"/>
            <ac:picMk id="39" creationId="{12AF841F-2FEC-60F8-AD10-2D20815DF332}"/>
          </ac:picMkLst>
        </pc:picChg>
        <pc:picChg chg="add mod">
          <ac:chgData name="Marcelo Almeida Gomes" userId="23d8ff0d-9616-4a43-a8ef-ac48781132bc" providerId="ADAL" clId="{07430335-2316-45B9-BAC4-E7520BF7F835}" dt="2022-12-22T05:54:25.999" v="1613" actId="1076"/>
          <ac:picMkLst>
            <pc:docMk/>
            <pc:sldMk cId="3613052374" sldId="282"/>
            <ac:picMk id="41" creationId="{1A818874-CC95-4F3B-85E6-90E437CA0793}"/>
          </ac:picMkLst>
        </pc:picChg>
      </pc:sldChg>
      <pc:sldChg chg="addSp delSp modSp add mod ord">
        <pc:chgData name="Marcelo Almeida Gomes" userId="23d8ff0d-9616-4a43-a8ef-ac48781132bc" providerId="ADAL" clId="{07430335-2316-45B9-BAC4-E7520BF7F835}" dt="2022-12-22T07:16:52.071" v="2923" actId="20577"/>
        <pc:sldMkLst>
          <pc:docMk/>
          <pc:sldMk cId="2687400147" sldId="283"/>
        </pc:sldMkLst>
        <pc:spChg chg="mod">
          <ac:chgData name="Marcelo Almeida Gomes" userId="23d8ff0d-9616-4a43-a8ef-ac48781132bc" providerId="ADAL" clId="{07430335-2316-45B9-BAC4-E7520BF7F835}" dt="2022-12-22T07:16:52.071" v="2923" actId="20577"/>
          <ac:spMkLst>
            <pc:docMk/>
            <pc:sldMk cId="2687400147" sldId="283"/>
            <ac:spMk id="2" creationId="{2873BEC0-94F5-4226-A9E7-51B66045EF49}"/>
          </ac:spMkLst>
        </pc:spChg>
        <pc:spChg chg="del">
          <ac:chgData name="Marcelo Almeida Gomes" userId="23d8ff0d-9616-4a43-a8ef-ac48781132bc" providerId="ADAL" clId="{07430335-2316-45B9-BAC4-E7520BF7F835}" dt="2022-12-22T06:10:27.378" v="1794" actId="478"/>
          <ac:spMkLst>
            <pc:docMk/>
            <pc:sldMk cId="2687400147" sldId="283"/>
            <ac:spMk id="3" creationId="{902FD5C4-FE5F-46D2-ABC9-49FA4BB8442F}"/>
          </ac:spMkLst>
        </pc:spChg>
        <pc:spChg chg="add del mod">
          <ac:chgData name="Marcelo Almeida Gomes" userId="23d8ff0d-9616-4a43-a8ef-ac48781132bc" providerId="ADAL" clId="{07430335-2316-45B9-BAC4-E7520BF7F835}" dt="2022-12-22T06:18:12.410" v="1872" actId="478"/>
          <ac:spMkLst>
            <pc:docMk/>
            <pc:sldMk cId="2687400147" sldId="283"/>
            <ac:spMk id="6" creationId="{09C06B22-AF22-462E-1F4C-64B7C8603627}"/>
          </ac:spMkLst>
        </pc:spChg>
        <pc:picChg chg="add mod">
          <ac:chgData name="Marcelo Almeida Gomes" userId="23d8ff0d-9616-4a43-a8ef-ac48781132bc" providerId="ADAL" clId="{07430335-2316-45B9-BAC4-E7520BF7F835}" dt="2022-12-22T06:10:29.451" v="1795"/>
          <ac:picMkLst>
            <pc:docMk/>
            <pc:sldMk cId="2687400147" sldId="283"/>
            <ac:picMk id="7" creationId="{913359C1-EEE8-6BB4-D9BA-57F28E759BE3}"/>
          </ac:picMkLst>
        </pc:picChg>
        <pc:picChg chg="add del mod">
          <ac:chgData name="Marcelo Almeida Gomes" userId="23d8ff0d-9616-4a43-a8ef-ac48781132bc" providerId="ADAL" clId="{07430335-2316-45B9-BAC4-E7520BF7F835}" dt="2022-12-22T06:14:08.231" v="1860" actId="21"/>
          <ac:picMkLst>
            <pc:docMk/>
            <pc:sldMk cId="2687400147" sldId="283"/>
            <ac:picMk id="9" creationId="{A2AAF65C-F8BB-86E9-D269-0611FF7F7563}"/>
          </ac:picMkLst>
        </pc:picChg>
      </pc:sldChg>
      <pc:sldChg chg="addSp delSp modSp add mod">
        <pc:chgData name="Marcelo Almeida Gomes" userId="23d8ff0d-9616-4a43-a8ef-ac48781132bc" providerId="ADAL" clId="{07430335-2316-45B9-BAC4-E7520BF7F835}" dt="2022-12-22T07:17:05.696" v="2924" actId="255"/>
        <pc:sldMkLst>
          <pc:docMk/>
          <pc:sldMk cId="444151764" sldId="284"/>
        </pc:sldMkLst>
        <pc:spChg chg="mod">
          <ac:chgData name="Marcelo Almeida Gomes" userId="23d8ff0d-9616-4a43-a8ef-ac48781132bc" providerId="ADAL" clId="{07430335-2316-45B9-BAC4-E7520BF7F835}" dt="2022-12-22T07:17:05.696" v="2924" actId="255"/>
          <ac:spMkLst>
            <pc:docMk/>
            <pc:sldMk cId="444151764" sldId="284"/>
            <ac:spMk id="2" creationId="{2873BEC0-94F5-4226-A9E7-51B66045EF49}"/>
          </ac:spMkLst>
        </pc:spChg>
        <pc:spChg chg="add mod">
          <ac:chgData name="Marcelo Almeida Gomes" userId="23d8ff0d-9616-4a43-a8ef-ac48781132bc" providerId="ADAL" clId="{07430335-2316-45B9-BAC4-E7520BF7F835}" dt="2022-12-22T06:26:14.216" v="2079" actId="27636"/>
          <ac:spMkLst>
            <pc:docMk/>
            <pc:sldMk cId="444151764" sldId="284"/>
            <ac:spMk id="3" creationId="{6EF075D5-E421-3249-8489-485F6DEAE367}"/>
          </ac:spMkLst>
        </pc:spChg>
        <pc:spChg chg="add mod">
          <ac:chgData name="Marcelo Almeida Gomes" userId="23d8ff0d-9616-4a43-a8ef-ac48781132bc" providerId="ADAL" clId="{07430335-2316-45B9-BAC4-E7520BF7F835}" dt="2022-12-22T06:08:40.111" v="1790" actId="1076"/>
          <ac:spMkLst>
            <pc:docMk/>
            <pc:sldMk cId="444151764" sldId="284"/>
            <ac:spMk id="7" creationId="{F1FC318B-835D-7435-7D3F-3F328071A41C}"/>
          </ac:spMkLst>
        </pc:spChg>
        <pc:spChg chg="del mod">
          <ac:chgData name="Marcelo Almeida Gomes" userId="23d8ff0d-9616-4a43-a8ef-ac48781132bc" providerId="ADAL" clId="{07430335-2316-45B9-BAC4-E7520BF7F835}" dt="2022-12-22T06:03:40.089" v="1644" actId="478"/>
          <ac:spMkLst>
            <pc:docMk/>
            <pc:sldMk cId="444151764" sldId="284"/>
            <ac:spMk id="24" creationId="{F9C9D499-F059-389D-7E7E-036102030B18}"/>
          </ac:spMkLst>
        </pc:spChg>
        <pc:spChg chg="del">
          <ac:chgData name="Marcelo Almeida Gomes" userId="23d8ff0d-9616-4a43-a8ef-ac48781132bc" providerId="ADAL" clId="{07430335-2316-45B9-BAC4-E7520BF7F835}" dt="2022-12-22T05:58:50.670" v="1620" actId="478"/>
          <ac:spMkLst>
            <pc:docMk/>
            <pc:sldMk cId="444151764" sldId="284"/>
            <ac:spMk id="25" creationId="{1DA0A252-4F60-6FA9-F735-5BABCC938F8E}"/>
          </ac:spMkLst>
        </pc:spChg>
        <pc:spChg chg="del">
          <ac:chgData name="Marcelo Almeida Gomes" userId="23d8ff0d-9616-4a43-a8ef-ac48781132bc" providerId="ADAL" clId="{07430335-2316-45B9-BAC4-E7520BF7F835}" dt="2022-12-22T05:58:50.670" v="1620" actId="478"/>
          <ac:spMkLst>
            <pc:docMk/>
            <pc:sldMk cId="444151764" sldId="284"/>
            <ac:spMk id="26" creationId="{A85BDD10-5851-9090-3D00-AB646B021211}"/>
          </ac:spMkLst>
        </pc:spChg>
        <pc:spChg chg="del">
          <ac:chgData name="Marcelo Almeida Gomes" userId="23d8ff0d-9616-4a43-a8ef-ac48781132bc" providerId="ADAL" clId="{07430335-2316-45B9-BAC4-E7520BF7F835}" dt="2022-12-22T05:58:50.670" v="1620" actId="478"/>
          <ac:spMkLst>
            <pc:docMk/>
            <pc:sldMk cId="444151764" sldId="284"/>
            <ac:spMk id="27" creationId="{99CB3B5E-925A-61BD-ACAD-27D8C2560172}"/>
          </ac:spMkLst>
        </pc:spChg>
        <pc:spChg chg="del">
          <ac:chgData name="Marcelo Almeida Gomes" userId="23d8ff0d-9616-4a43-a8ef-ac48781132bc" providerId="ADAL" clId="{07430335-2316-45B9-BAC4-E7520BF7F835}" dt="2022-12-22T05:58:50.670" v="1620" actId="478"/>
          <ac:spMkLst>
            <pc:docMk/>
            <pc:sldMk cId="444151764" sldId="284"/>
            <ac:spMk id="28" creationId="{0EBF6621-5A8A-D72E-3C74-96304105A58C}"/>
          </ac:spMkLst>
        </pc:spChg>
        <pc:spChg chg="del">
          <ac:chgData name="Marcelo Almeida Gomes" userId="23d8ff0d-9616-4a43-a8ef-ac48781132bc" providerId="ADAL" clId="{07430335-2316-45B9-BAC4-E7520BF7F835}" dt="2022-12-22T06:03:42.978" v="1646" actId="478"/>
          <ac:spMkLst>
            <pc:docMk/>
            <pc:sldMk cId="444151764" sldId="284"/>
            <ac:spMk id="29" creationId="{5C3B7637-F706-D2D0-8E9A-878E69F93770}"/>
          </ac:spMkLst>
        </pc:spChg>
        <pc:spChg chg="del">
          <ac:chgData name="Marcelo Almeida Gomes" userId="23d8ff0d-9616-4a43-a8ef-ac48781132bc" providerId="ADAL" clId="{07430335-2316-45B9-BAC4-E7520BF7F835}" dt="2022-12-22T06:03:41.577" v="1645" actId="478"/>
          <ac:spMkLst>
            <pc:docMk/>
            <pc:sldMk cId="444151764" sldId="284"/>
            <ac:spMk id="30" creationId="{FE8D7591-937E-C035-C07E-B9D5936EB33A}"/>
          </ac:spMkLst>
        </pc:spChg>
        <pc:spChg chg="del">
          <ac:chgData name="Marcelo Almeida Gomes" userId="23d8ff0d-9616-4a43-a8ef-ac48781132bc" providerId="ADAL" clId="{07430335-2316-45B9-BAC4-E7520BF7F835}" dt="2022-12-22T05:58:50.670" v="1620" actId="478"/>
          <ac:spMkLst>
            <pc:docMk/>
            <pc:sldMk cId="444151764" sldId="284"/>
            <ac:spMk id="31" creationId="{93FA6E2F-489A-2B01-C153-CCE7545DC6A4}"/>
          </ac:spMkLst>
        </pc:spChg>
        <pc:spChg chg="del">
          <ac:chgData name="Marcelo Almeida Gomes" userId="23d8ff0d-9616-4a43-a8ef-ac48781132bc" providerId="ADAL" clId="{07430335-2316-45B9-BAC4-E7520BF7F835}" dt="2022-12-22T06:03:38.464" v="1643" actId="478"/>
          <ac:spMkLst>
            <pc:docMk/>
            <pc:sldMk cId="444151764" sldId="284"/>
            <ac:spMk id="32" creationId="{1C6D3CCB-6E9D-C8AE-D6DD-5780DA9F765B}"/>
          </ac:spMkLst>
        </pc:spChg>
        <pc:spChg chg="del">
          <ac:chgData name="Marcelo Almeida Gomes" userId="23d8ff0d-9616-4a43-a8ef-ac48781132bc" providerId="ADAL" clId="{07430335-2316-45B9-BAC4-E7520BF7F835}" dt="2022-12-22T05:58:50.670" v="1620" actId="478"/>
          <ac:spMkLst>
            <pc:docMk/>
            <pc:sldMk cId="444151764" sldId="284"/>
            <ac:spMk id="33" creationId="{B4B29CE9-421E-A78B-E3C4-277B1C14BC61}"/>
          </ac:spMkLst>
        </pc:spChg>
        <pc:picChg chg="add mod">
          <ac:chgData name="Marcelo Almeida Gomes" userId="23d8ff0d-9616-4a43-a8ef-ac48781132bc" providerId="ADAL" clId="{07430335-2316-45B9-BAC4-E7520BF7F835}" dt="2022-12-22T06:11:57.396" v="1809" actId="1076"/>
          <ac:picMkLst>
            <pc:docMk/>
            <pc:sldMk cId="444151764" sldId="284"/>
            <ac:picMk id="5" creationId="{B6CA36FC-5E7C-2DDA-5C5D-21FE3A9698E4}"/>
          </ac:picMkLst>
        </pc:picChg>
        <pc:picChg chg="del">
          <ac:chgData name="Marcelo Almeida Gomes" userId="23d8ff0d-9616-4a43-a8ef-ac48781132bc" providerId="ADAL" clId="{07430335-2316-45B9-BAC4-E7520BF7F835}" dt="2022-12-22T05:58:50.670" v="1620" actId="478"/>
          <ac:picMkLst>
            <pc:docMk/>
            <pc:sldMk cId="444151764" sldId="284"/>
            <ac:picMk id="9" creationId="{F8DBFB0D-0AA8-01B7-4AA4-DAD99E3C74ED}"/>
          </ac:picMkLst>
        </pc:picChg>
        <pc:picChg chg="add mod">
          <ac:chgData name="Marcelo Almeida Gomes" userId="23d8ff0d-9616-4a43-a8ef-ac48781132bc" providerId="ADAL" clId="{07430335-2316-45B9-BAC4-E7520BF7F835}" dt="2022-12-22T06:11:54.300" v="1808" actId="1076"/>
          <ac:picMkLst>
            <pc:docMk/>
            <pc:sldMk cId="444151764" sldId="284"/>
            <ac:picMk id="10" creationId="{A51405B5-1E1D-155F-FD80-A679A8C42DCE}"/>
          </ac:picMkLst>
        </pc:picChg>
        <pc:picChg chg="add del mod">
          <ac:chgData name="Marcelo Almeida Gomes" userId="23d8ff0d-9616-4a43-a8ef-ac48781132bc" providerId="ADAL" clId="{07430335-2316-45B9-BAC4-E7520BF7F835}" dt="2022-12-22T06:10:23.046" v="1793" actId="21"/>
          <ac:picMkLst>
            <pc:docMk/>
            <pc:sldMk cId="444151764" sldId="284"/>
            <ac:picMk id="12" creationId="{3C71A439-D690-E9B2-0DE7-8FA68CFAB544}"/>
          </ac:picMkLst>
        </pc:picChg>
        <pc:picChg chg="add del mod">
          <ac:chgData name="Marcelo Almeida Gomes" userId="23d8ff0d-9616-4a43-a8ef-ac48781132bc" providerId="ADAL" clId="{07430335-2316-45B9-BAC4-E7520BF7F835}" dt="2022-12-22T06:11:10.004" v="1800" actId="478"/>
          <ac:picMkLst>
            <pc:docMk/>
            <pc:sldMk cId="444151764" sldId="284"/>
            <ac:picMk id="14" creationId="{2726B08C-2D5B-74A5-E9C8-6941BDFAEDE4}"/>
          </ac:picMkLst>
        </pc:picChg>
        <pc:picChg chg="del">
          <ac:chgData name="Marcelo Almeida Gomes" userId="23d8ff0d-9616-4a43-a8ef-ac48781132bc" providerId="ADAL" clId="{07430335-2316-45B9-BAC4-E7520BF7F835}" dt="2022-12-22T05:58:50.670" v="1620" actId="478"/>
          <ac:picMkLst>
            <pc:docMk/>
            <pc:sldMk cId="444151764" sldId="284"/>
            <ac:picMk id="16" creationId="{3DBCE97C-70C4-F74A-18E0-C0863D3AFE7D}"/>
          </ac:picMkLst>
        </pc:picChg>
        <pc:picChg chg="add mod">
          <ac:chgData name="Marcelo Almeida Gomes" userId="23d8ff0d-9616-4a43-a8ef-ac48781132bc" providerId="ADAL" clId="{07430335-2316-45B9-BAC4-E7520BF7F835}" dt="2022-12-22T06:11:58.987" v="1810" actId="1076"/>
          <ac:picMkLst>
            <pc:docMk/>
            <pc:sldMk cId="444151764" sldId="284"/>
            <ac:picMk id="17" creationId="{7743BABB-1D12-A7B3-FA9D-B5B244761AEF}"/>
          </ac:picMkLst>
        </pc:picChg>
        <pc:picChg chg="del">
          <ac:chgData name="Marcelo Almeida Gomes" userId="23d8ff0d-9616-4a43-a8ef-ac48781132bc" providerId="ADAL" clId="{07430335-2316-45B9-BAC4-E7520BF7F835}" dt="2022-12-22T05:58:50.670" v="1620" actId="478"/>
          <ac:picMkLst>
            <pc:docMk/>
            <pc:sldMk cId="444151764" sldId="284"/>
            <ac:picMk id="18" creationId="{CBD6703E-04C1-19B1-7522-DC5FCB52F8E2}"/>
          </ac:picMkLst>
        </pc:picChg>
        <pc:picChg chg="add mod">
          <ac:chgData name="Marcelo Almeida Gomes" userId="23d8ff0d-9616-4a43-a8ef-ac48781132bc" providerId="ADAL" clId="{07430335-2316-45B9-BAC4-E7520BF7F835}" dt="2022-12-22T06:14:14.346" v="1863" actId="1076"/>
          <ac:picMkLst>
            <pc:docMk/>
            <pc:sldMk cId="444151764" sldId="284"/>
            <ac:picMk id="19" creationId="{B47F5407-696F-01F5-8B9F-86C2F58C616A}"/>
          </ac:picMkLst>
        </pc:picChg>
        <pc:picChg chg="del">
          <ac:chgData name="Marcelo Almeida Gomes" userId="23d8ff0d-9616-4a43-a8ef-ac48781132bc" providerId="ADAL" clId="{07430335-2316-45B9-BAC4-E7520BF7F835}" dt="2022-12-22T05:58:50.670" v="1620" actId="478"/>
          <ac:picMkLst>
            <pc:docMk/>
            <pc:sldMk cId="444151764" sldId="284"/>
            <ac:picMk id="20" creationId="{D29A883B-1DE1-3EC8-E2F6-8595D5843DFB}"/>
          </ac:picMkLst>
        </pc:picChg>
        <pc:picChg chg="del">
          <ac:chgData name="Marcelo Almeida Gomes" userId="23d8ff0d-9616-4a43-a8ef-ac48781132bc" providerId="ADAL" clId="{07430335-2316-45B9-BAC4-E7520BF7F835}" dt="2022-12-22T05:58:50.670" v="1620" actId="478"/>
          <ac:picMkLst>
            <pc:docMk/>
            <pc:sldMk cId="444151764" sldId="284"/>
            <ac:picMk id="22" creationId="{0219D340-7262-CD30-FA9C-228E06CF5F67}"/>
          </ac:picMkLst>
        </pc:picChg>
        <pc:picChg chg="add mod">
          <ac:chgData name="Marcelo Almeida Gomes" userId="23d8ff0d-9616-4a43-a8ef-ac48781132bc" providerId="ADAL" clId="{07430335-2316-45B9-BAC4-E7520BF7F835}" dt="2022-12-22T06:18:02.832" v="1871" actId="1076"/>
          <ac:picMkLst>
            <pc:docMk/>
            <pc:sldMk cId="444151764" sldId="284"/>
            <ac:picMk id="23" creationId="{3E9D115A-D815-48DA-C4F1-333AC5598411}"/>
          </ac:picMkLst>
        </pc:picChg>
        <pc:picChg chg="add mod">
          <ac:chgData name="Marcelo Almeida Gomes" userId="23d8ff0d-9616-4a43-a8ef-ac48781132bc" providerId="ADAL" clId="{07430335-2316-45B9-BAC4-E7520BF7F835}" dt="2022-12-22T06:15:51.057" v="1869" actId="1076"/>
          <ac:picMkLst>
            <pc:docMk/>
            <pc:sldMk cId="444151764" sldId="284"/>
            <ac:picMk id="35" creationId="{4D9729AC-AD29-3ACE-93C7-24461A2A9AFD}"/>
          </ac:picMkLst>
        </pc:picChg>
        <pc:picChg chg="del">
          <ac:chgData name="Marcelo Almeida Gomes" userId="23d8ff0d-9616-4a43-a8ef-ac48781132bc" providerId="ADAL" clId="{07430335-2316-45B9-BAC4-E7520BF7F835}" dt="2022-12-22T05:58:50.670" v="1620" actId="478"/>
          <ac:picMkLst>
            <pc:docMk/>
            <pc:sldMk cId="444151764" sldId="284"/>
            <ac:picMk id="41" creationId="{1A818874-CC95-4F3B-85E6-90E437CA0793}"/>
          </ac:picMkLst>
        </pc:picChg>
      </pc:sldChg>
      <pc:sldChg chg="addSp delSp modSp add mod">
        <pc:chgData name="Marcelo Almeida Gomes" userId="23d8ff0d-9616-4a43-a8ef-ac48781132bc" providerId="ADAL" clId="{07430335-2316-45B9-BAC4-E7520BF7F835}" dt="2022-12-22T07:33:24.659" v="3342" actId="1076"/>
        <pc:sldMkLst>
          <pc:docMk/>
          <pc:sldMk cId="1603823941" sldId="285"/>
        </pc:sldMkLst>
        <pc:spChg chg="mod">
          <ac:chgData name="Marcelo Almeida Gomes" userId="23d8ff0d-9616-4a43-a8ef-ac48781132bc" providerId="ADAL" clId="{07430335-2316-45B9-BAC4-E7520BF7F835}" dt="2022-12-22T06:25:32.028" v="2074" actId="20577"/>
          <ac:spMkLst>
            <pc:docMk/>
            <pc:sldMk cId="1603823941" sldId="285"/>
            <ac:spMk id="2" creationId="{2873BEC0-94F5-4226-A9E7-51B66045EF49}"/>
          </ac:spMkLst>
        </pc:spChg>
        <pc:spChg chg="add mod">
          <ac:chgData name="Marcelo Almeida Gomes" userId="23d8ff0d-9616-4a43-a8ef-ac48781132bc" providerId="ADAL" clId="{07430335-2316-45B9-BAC4-E7520BF7F835}" dt="2022-12-22T07:14:56.813" v="2906" actId="14100"/>
          <ac:spMkLst>
            <pc:docMk/>
            <pc:sldMk cId="1603823941" sldId="285"/>
            <ac:spMk id="3" creationId="{AD603A13-519B-A56C-4032-3E8D6EBBAB11}"/>
          </ac:spMkLst>
        </pc:spChg>
        <pc:picChg chg="add mod">
          <ac:chgData name="Marcelo Almeida Gomes" userId="23d8ff0d-9616-4a43-a8ef-ac48781132bc" providerId="ADAL" clId="{07430335-2316-45B9-BAC4-E7520BF7F835}" dt="2022-12-22T07:14:26.749" v="2898" actId="1076"/>
          <ac:picMkLst>
            <pc:docMk/>
            <pc:sldMk cId="1603823941" sldId="285"/>
            <ac:picMk id="4" creationId="{16D258D0-E812-79A4-59AB-BA7D699596A8}"/>
          </ac:picMkLst>
        </pc:picChg>
        <pc:picChg chg="del">
          <ac:chgData name="Marcelo Almeida Gomes" userId="23d8ff0d-9616-4a43-a8ef-ac48781132bc" providerId="ADAL" clId="{07430335-2316-45B9-BAC4-E7520BF7F835}" dt="2022-12-22T06:26:24.412" v="2082" actId="478"/>
          <ac:picMkLst>
            <pc:docMk/>
            <pc:sldMk cId="1603823941" sldId="285"/>
            <ac:picMk id="5" creationId="{33AE176B-DE78-4B75-AC9E-2A422E82D533}"/>
          </ac:picMkLst>
        </pc:picChg>
        <pc:picChg chg="del">
          <ac:chgData name="Marcelo Almeida Gomes" userId="23d8ff0d-9616-4a43-a8ef-ac48781132bc" providerId="ADAL" clId="{07430335-2316-45B9-BAC4-E7520BF7F835}" dt="2022-12-22T06:25:37.904" v="2075" actId="478"/>
          <ac:picMkLst>
            <pc:docMk/>
            <pc:sldMk cId="1603823941" sldId="285"/>
            <ac:picMk id="7" creationId="{913359C1-EEE8-6BB4-D9BA-57F28E759BE3}"/>
          </ac:picMkLst>
        </pc:picChg>
        <pc:picChg chg="add mod">
          <ac:chgData name="Marcelo Almeida Gomes" userId="23d8ff0d-9616-4a43-a8ef-ac48781132bc" providerId="ADAL" clId="{07430335-2316-45B9-BAC4-E7520BF7F835}" dt="2022-12-22T07:14:48.709" v="2903" actId="1076"/>
          <ac:picMkLst>
            <pc:docMk/>
            <pc:sldMk cId="1603823941" sldId="285"/>
            <ac:picMk id="8" creationId="{4350DA88-52DF-41D5-4578-BB2448E9C43F}"/>
          </ac:picMkLst>
        </pc:picChg>
        <pc:picChg chg="add del mod">
          <ac:chgData name="Marcelo Almeida Gomes" userId="23d8ff0d-9616-4a43-a8ef-ac48781132bc" providerId="ADAL" clId="{07430335-2316-45B9-BAC4-E7520BF7F835}" dt="2022-12-22T07:10:06.095" v="2768" actId="478"/>
          <ac:picMkLst>
            <pc:docMk/>
            <pc:sldMk cId="1603823941" sldId="285"/>
            <ac:picMk id="10" creationId="{278A13F2-B3D9-42F9-A974-F2BB21773C4F}"/>
          </ac:picMkLst>
        </pc:picChg>
        <pc:picChg chg="add mod">
          <ac:chgData name="Marcelo Almeida Gomes" userId="23d8ff0d-9616-4a43-a8ef-ac48781132bc" providerId="ADAL" clId="{07430335-2316-45B9-BAC4-E7520BF7F835}" dt="2022-12-22T07:14:30.974" v="2900" actId="1076"/>
          <ac:picMkLst>
            <pc:docMk/>
            <pc:sldMk cId="1603823941" sldId="285"/>
            <ac:picMk id="12" creationId="{C49E7663-235E-B8A5-559C-BFC9E9608ADF}"/>
          </ac:picMkLst>
        </pc:picChg>
        <pc:picChg chg="add mod">
          <ac:chgData name="Marcelo Almeida Gomes" userId="23d8ff0d-9616-4a43-a8ef-ac48781132bc" providerId="ADAL" clId="{07430335-2316-45B9-BAC4-E7520BF7F835}" dt="2022-12-22T07:33:22.987" v="3341" actId="1076"/>
          <ac:picMkLst>
            <pc:docMk/>
            <pc:sldMk cId="1603823941" sldId="285"/>
            <ac:picMk id="14" creationId="{A3A6731B-7DFF-8290-36FE-BE16C71302E5}"/>
          </ac:picMkLst>
        </pc:picChg>
        <pc:picChg chg="add mod">
          <ac:chgData name="Marcelo Almeida Gomes" userId="23d8ff0d-9616-4a43-a8ef-ac48781132bc" providerId="ADAL" clId="{07430335-2316-45B9-BAC4-E7520BF7F835}" dt="2022-12-22T07:33:24.659" v="3342" actId="1076"/>
          <ac:picMkLst>
            <pc:docMk/>
            <pc:sldMk cId="1603823941" sldId="285"/>
            <ac:picMk id="16" creationId="{81D3189C-E4BF-73A2-5F89-17B4E7AC3B87}"/>
          </ac:picMkLst>
        </pc:picChg>
        <pc:picChg chg="add mod">
          <ac:chgData name="Marcelo Almeida Gomes" userId="23d8ff0d-9616-4a43-a8ef-ac48781132bc" providerId="ADAL" clId="{07430335-2316-45B9-BAC4-E7520BF7F835}" dt="2022-12-22T07:33:20.428" v="3340" actId="1076"/>
          <ac:picMkLst>
            <pc:docMk/>
            <pc:sldMk cId="1603823941" sldId="285"/>
            <ac:picMk id="18" creationId="{8D32E293-9082-3996-AD52-8334D130C93F}"/>
          </ac:picMkLst>
        </pc:picChg>
      </pc:sldChg>
      <pc:sldChg chg="addSp delSp modSp add mod">
        <pc:chgData name="Marcelo Almeida Gomes" userId="23d8ff0d-9616-4a43-a8ef-ac48781132bc" providerId="ADAL" clId="{07430335-2316-45B9-BAC4-E7520BF7F835}" dt="2022-12-22T07:08:22.175" v="2740"/>
        <pc:sldMkLst>
          <pc:docMk/>
          <pc:sldMk cId="534253577" sldId="286"/>
        </pc:sldMkLst>
        <pc:spChg chg="mod">
          <ac:chgData name="Marcelo Almeida Gomes" userId="23d8ff0d-9616-4a43-a8ef-ac48781132bc" providerId="ADAL" clId="{07430335-2316-45B9-BAC4-E7520BF7F835}" dt="2022-12-22T07:08:22.175" v="2740"/>
          <ac:spMkLst>
            <pc:docMk/>
            <pc:sldMk cId="534253577" sldId="286"/>
            <ac:spMk id="2" creationId="{2873BEC0-94F5-4226-A9E7-51B66045EF49}"/>
          </ac:spMkLst>
        </pc:spChg>
        <pc:spChg chg="mod ord">
          <ac:chgData name="Marcelo Almeida Gomes" userId="23d8ff0d-9616-4a43-a8ef-ac48781132bc" providerId="ADAL" clId="{07430335-2316-45B9-BAC4-E7520BF7F835}" dt="2022-12-22T06:36:56.848" v="2276" actId="20577"/>
          <ac:spMkLst>
            <pc:docMk/>
            <pc:sldMk cId="534253577" sldId="286"/>
            <ac:spMk id="3" creationId="{AD603A13-519B-A56C-4032-3E8D6EBBAB11}"/>
          </ac:spMkLst>
        </pc:spChg>
        <pc:picChg chg="del">
          <ac:chgData name="Marcelo Almeida Gomes" userId="23d8ff0d-9616-4a43-a8ef-ac48781132bc" providerId="ADAL" clId="{07430335-2316-45B9-BAC4-E7520BF7F835}" dt="2022-12-22T06:29:35.785" v="2175" actId="478"/>
          <ac:picMkLst>
            <pc:docMk/>
            <pc:sldMk cId="534253577" sldId="286"/>
            <ac:picMk id="4" creationId="{16D258D0-E812-79A4-59AB-BA7D699596A8}"/>
          </ac:picMkLst>
        </pc:picChg>
        <pc:picChg chg="add del">
          <ac:chgData name="Marcelo Almeida Gomes" userId="23d8ff0d-9616-4a43-a8ef-ac48781132bc" providerId="ADAL" clId="{07430335-2316-45B9-BAC4-E7520BF7F835}" dt="2022-12-22T06:29:19.797" v="2169" actId="478"/>
          <ac:picMkLst>
            <pc:docMk/>
            <pc:sldMk cId="534253577" sldId="286"/>
            <ac:picMk id="6" creationId="{B599E4E9-4370-DDCE-7A88-5A3479957760}"/>
          </ac:picMkLst>
        </pc:picChg>
        <pc:picChg chg="del">
          <ac:chgData name="Marcelo Almeida Gomes" userId="23d8ff0d-9616-4a43-a8ef-ac48781132bc" providerId="ADAL" clId="{07430335-2316-45B9-BAC4-E7520BF7F835}" dt="2022-12-22T06:29:41.177" v="2177" actId="478"/>
          <ac:picMkLst>
            <pc:docMk/>
            <pc:sldMk cId="534253577" sldId="286"/>
            <ac:picMk id="8" creationId="{4350DA88-52DF-41D5-4578-BB2448E9C43F}"/>
          </ac:picMkLst>
        </pc:picChg>
        <pc:picChg chg="add del">
          <ac:chgData name="Marcelo Almeida Gomes" userId="23d8ff0d-9616-4a43-a8ef-ac48781132bc" providerId="ADAL" clId="{07430335-2316-45B9-BAC4-E7520BF7F835}" dt="2022-12-22T06:29:19.169" v="2168" actId="478"/>
          <ac:picMkLst>
            <pc:docMk/>
            <pc:sldMk cId="534253577" sldId="286"/>
            <ac:picMk id="9" creationId="{FC98FEF6-4EC2-4CE3-EEF9-EBCFA1963A87}"/>
          </ac:picMkLst>
        </pc:picChg>
        <pc:picChg chg="del">
          <ac:chgData name="Marcelo Almeida Gomes" userId="23d8ff0d-9616-4a43-a8ef-ac48781132bc" providerId="ADAL" clId="{07430335-2316-45B9-BAC4-E7520BF7F835}" dt="2022-12-22T06:29:20.787" v="2170" actId="478"/>
          <ac:picMkLst>
            <pc:docMk/>
            <pc:sldMk cId="534253577" sldId="286"/>
            <ac:picMk id="10" creationId="{278A13F2-B3D9-42F9-A974-F2BB21773C4F}"/>
          </ac:picMkLst>
        </pc:picChg>
        <pc:picChg chg="add mod">
          <ac:chgData name="Marcelo Almeida Gomes" userId="23d8ff0d-9616-4a43-a8ef-ac48781132bc" providerId="ADAL" clId="{07430335-2316-45B9-BAC4-E7520BF7F835}" dt="2022-12-22T06:36:48.453" v="2274" actId="1076"/>
          <ac:picMkLst>
            <pc:docMk/>
            <pc:sldMk cId="534253577" sldId="286"/>
            <ac:picMk id="12" creationId="{6A5881F4-AEB6-5E1D-D00C-0CCA4928AD57}"/>
          </ac:picMkLst>
        </pc:picChg>
        <pc:picChg chg="add mod">
          <ac:chgData name="Marcelo Almeida Gomes" userId="23d8ff0d-9616-4a43-a8ef-ac48781132bc" providerId="ADAL" clId="{07430335-2316-45B9-BAC4-E7520BF7F835}" dt="2022-12-22T06:36:44.357" v="2273" actId="1076"/>
          <ac:picMkLst>
            <pc:docMk/>
            <pc:sldMk cId="534253577" sldId="286"/>
            <ac:picMk id="14" creationId="{577243B6-B09B-E9B3-024B-77167A630D47}"/>
          </ac:picMkLst>
        </pc:picChg>
      </pc:sldChg>
      <pc:sldChg chg="addSp delSp modSp add mod">
        <pc:chgData name="Marcelo Almeida Gomes" userId="23d8ff0d-9616-4a43-a8ef-ac48781132bc" providerId="ADAL" clId="{07430335-2316-45B9-BAC4-E7520BF7F835}" dt="2022-12-22T07:08:19.214" v="2739"/>
        <pc:sldMkLst>
          <pc:docMk/>
          <pc:sldMk cId="399126556" sldId="287"/>
        </pc:sldMkLst>
        <pc:spChg chg="mod">
          <ac:chgData name="Marcelo Almeida Gomes" userId="23d8ff0d-9616-4a43-a8ef-ac48781132bc" providerId="ADAL" clId="{07430335-2316-45B9-BAC4-E7520BF7F835}" dt="2022-12-22T07:08:19.214" v="2739"/>
          <ac:spMkLst>
            <pc:docMk/>
            <pc:sldMk cId="399126556" sldId="287"/>
            <ac:spMk id="2" creationId="{2873BEC0-94F5-4226-A9E7-51B66045EF49}"/>
          </ac:spMkLst>
        </pc:spChg>
        <pc:spChg chg="mod ord">
          <ac:chgData name="Marcelo Almeida Gomes" userId="23d8ff0d-9616-4a43-a8ef-ac48781132bc" providerId="ADAL" clId="{07430335-2316-45B9-BAC4-E7520BF7F835}" dt="2022-12-22T06:41:51.351" v="2357" actId="20577"/>
          <ac:spMkLst>
            <pc:docMk/>
            <pc:sldMk cId="399126556" sldId="287"/>
            <ac:spMk id="3" creationId="{AD603A13-519B-A56C-4032-3E8D6EBBAB11}"/>
          </ac:spMkLst>
        </pc:spChg>
        <pc:picChg chg="add mod ord">
          <ac:chgData name="Marcelo Almeida Gomes" userId="23d8ff0d-9616-4a43-a8ef-ac48781132bc" providerId="ADAL" clId="{07430335-2316-45B9-BAC4-E7520BF7F835}" dt="2022-12-22T06:40:01.059" v="2313" actId="1076"/>
          <ac:picMkLst>
            <pc:docMk/>
            <pc:sldMk cId="399126556" sldId="287"/>
            <ac:picMk id="5" creationId="{AF30C27C-3D88-1173-8DE8-FEFA69702E85}"/>
          </ac:picMkLst>
        </pc:picChg>
        <pc:picChg chg="add mod">
          <ac:chgData name="Marcelo Almeida Gomes" userId="23d8ff0d-9616-4a43-a8ef-ac48781132bc" providerId="ADAL" clId="{07430335-2316-45B9-BAC4-E7520BF7F835}" dt="2022-12-22T06:39:23.206" v="2303" actId="27614"/>
          <ac:picMkLst>
            <pc:docMk/>
            <pc:sldMk cId="399126556" sldId="287"/>
            <ac:picMk id="7" creationId="{727B1963-E34F-308D-7DCB-7C665A1A6873}"/>
          </ac:picMkLst>
        </pc:picChg>
        <pc:picChg chg="del">
          <ac:chgData name="Marcelo Almeida Gomes" userId="23d8ff0d-9616-4a43-a8ef-ac48781132bc" providerId="ADAL" clId="{07430335-2316-45B9-BAC4-E7520BF7F835}" dt="2022-12-22T06:37:34.268" v="2278" actId="478"/>
          <ac:picMkLst>
            <pc:docMk/>
            <pc:sldMk cId="399126556" sldId="287"/>
            <ac:picMk id="12" creationId="{6A5881F4-AEB6-5E1D-D00C-0CCA4928AD57}"/>
          </ac:picMkLst>
        </pc:picChg>
        <pc:picChg chg="del">
          <ac:chgData name="Marcelo Almeida Gomes" userId="23d8ff0d-9616-4a43-a8ef-ac48781132bc" providerId="ADAL" clId="{07430335-2316-45B9-BAC4-E7520BF7F835}" dt="2022-12-22T06:37:37.692" v="2283" actId="478"/>
          <ac:picMkLst>
            <pc:docMk/>
            <pc:sldMk cId="399126556" sldId="287"/>
            <ac:picMk id="14" creationId="{577243B6-B09B-E9B3-024B-77167A630D47}"/>
          </ac:picMkLst>
        </pc:picChg>
      </pc:sldChg>
      <pc:sldChg chg="addSp delSp modSp add mod">
        <pc:chgData name="Marcelo Almeida Gomes" userId="23d8ff0d-9616-4a43-a8ef-ac48781132bc" providerId="ADAL" clId="{07430335-2316-45B9-BAC4-E7520BF7F835}" dt="2022-12-22T07:08:16.648" v="2738"/>
        <pc:sldMkLst>
          <pc:docMk/>
          <pc:sldMk cId="758019226" sldId="288"/>
        </pc:sldMkLst>
        <pc:spChg chg="mod">
          <ac:chgData name="Marcelo Almeida Gomes" userId="23d8ff0d-9616-4a43-a8ef-ac48781132bc" providerId="ADAL" clId="{07430335-2316-45B9-BAC4-E7520BF7F835}" dt="2022-12-22T07:08:16.648" v="2738"/>
          <ac:spMkLst>
            <pc:docMk/>
            <pc:sldMk cId="758019226" sldId="288"/>
            <ac:spMk id="2" creationId="{2873BEC0-94F5-4226-A9E7-51B66045EF49}"/>
          </ac:spMkLst>
        </pc:spChg>
        <pc:spChg chg="mod">
          <ac:chgData name="Marcelo Almeida Gomes" userId="23d8ff0d-9616-4a43-a8ef-ac48781132bc" providerId="ADAL" clId="{07430335-2316-45B9-BAC4-E7520BF7F835}" dt="2022-12-22T06:44:21.809" v="2416" actId="6549"/>
          <ac:spMkLst>
            <pc:docMk/>
            <pc:sldMk cId="758019226" sldId="288"/>
            <ac:spMk id="3" creationId="{AD603A13-519B-A56C-4032-3E8D6EBBAB11}"/>
          </ac:spMkLst>
        </pc:spChg>
        <pc:picChg chg="del">
          <ac:chgData name="Marcelo Almeida Gomes" userId="23d8ff0d-9616-4a43-a8ef-ac48781132bc" providerId="ADAL" clId="{07430335-2316-45B9-BAC4-E7520BF7F835}" dt="2022-12-22T06:41:26.345" v="2331" actId="478"/>
          <ac:picMkLst>
            <pc:docMk/>
            <pc:sldMk cId="758019226" sldId="288"/>
            <ac:picMk id="5" creationId="{AF30C27C-3D88-1173-8DE8-FEFA69702E85}"/>
          </ac:picMkLst>
        </pc:picChg>
        <pc:picChg chg="add mod ord">
          <ac:chgData name="Marcelo Almeida Gomes" userId="23d8ff0d-9616-4a43-a8ef-ac48781132bc" providerId="ADAL" clId="{07430335-2316-45B9-BAC4-E7520BF7F835}" dt="2022-12-22T06:43:58.495" v="2397" actId="1076"/>
          <ac:picMkLst>
            <pc:docMk/>
            <pc:sldMk cId="758019226" sldId="288"/>
            <ac:picMk id="6" creationId="{7D7208E2-2E03-F5AE-21C0-C3402D3E39D5}"/>
          </ac:picMkLst>
        </pc:picChg>
        <pc:picChg chg="del ord">
          <ac:chgData name="Marcelo Almeida Gomes" userId="23d8ff0d-9616-4a43-a8ef-ac48781132bc" providerId="ADAL" clId="{07430335-2316-45B9-BAC4-E7520BF7F835}" dt="2022-12-22T06:42:48.521" v="2380" actId="478"/>
          <ac:picMkLst>
            <pc:docMk/>
            <pc:sldMk cId="758019226" sldId="288"/>
            <ac:picMk id="7" creationId="{727B1963-E34F-308D-7DCB-7C665A1A6873}"/>
          </ac:picMkLst>
        </pc:picChg>
        <pc:picChg chg="add mod ord">
          <ac:chgData name="Marcelo Almeida Gomes" userId="23d8ff0d-9616-4a43-a8ef-ac48781132bc" providerId="ADAL" clId="{07430335-2316-45B9-BAC4-E7520BF7F835}" dt="2022-12-22T06:43:31.505" v="2393" actId="1076"/>
          <ac:picMkLst>
            <pc:docMk/>
            <pc:sldMk cId="758019226" sldId="288"/>
            <ac:picMk id="9" creationId="{7E570E5B-F451-1DC6-6F60-242834CA8880}"/>
          </ac:picMkLst>
        </pc:picChg>
      </pc:sldChg>
      <pc:sldChg chg="addSp delSp modSp add mod">
        <pc:chgData name="Marcelo Almeida Gomes" userId="23d8ff0d-9616-4a43-a8ef-ac48781132bc" providerId="ADAL" clId="{07430335-2316-45B9-BAC4-E7520BF7F835}" dt="2022-12-22T07:08:12.684" v="2737"/>
        <pc:sldMkLst>
          <pc:docMk/>
          <pc:sldMk cId="793322400" sldId="289"/>
        </pc:sldMkLst>
        <pc:spChg chg="mod">
          <ac:chgData name="Marcelo Almeida Gomes" userId="23d8ff0d-9616-4a43-a8ef-ac48781132bc" providerId="ADAL" clId="{07430335-2316-45B9-BAC4-E7520BF7F835}" dt="2022-12-22T07:08:12.684" v="2737"/>
          <ac:spMkLst>
            <pc:docMk/>
            <pc:sldMk cId="793322400" sldId="289"/>
            <ac:spMk id="2" creationId="{2873BEC0-94F5-4226-A9E7-51B66045EF49}"/>
          </ac:spMkLst>
        </pc:spChg>
        <pc:spChg chg="mod">
          <ac:chgData name="Marcelo Almeida Gomes" userId="23d8ff0d-9616-4a43-a8ef-ac48781132bc" providerId="ADAL" clId="{07430335-2316-45B9-BAC4-E7520BF7F835}" dt="2022-12-22T06:48:13.958" v="2477" actId="1076"/>
          <ac:spMkLst>
            <pc:docMk/>
            <pc:sldMk cId="793322400" sldId="289"/>
            <ac:spMk id="3" creationId="{AD603A13-519B-A56C-4032-3E8D6EBBAB11}"/>
          </ac:spMkLst>
        </pc:spChg>
        <pc:picChg chg="add mod">
          <ac:chgData name="Marcelo Almeida Gomes" userId="23d8ff0d-9616-4a43-a8ef-ac48781132bc" providerId="ADAL" clId="{07430335-2316-45B9-BAC4-E7520BF7F835}" dt="2022-12-22T06:48:11.398" v="2476" actId="1076"/>
          <ac:picMkLst>
            <pc:docMk/>
            <pc:sldMk cId="793322400" sldId="289"/>
            <ac:picMk id="5" creationId="{9C02C529-84FB-C090-D62E-DBFD2BA3455C}"/>
          </ac:picMkLst>
        </pc:picChg>
        <pc:picChg chg="del">
          <ac:chgData name="Marcelo Almeida Gomes" userId="23d8ff0d-9616-4a43-a8ef-ac48781132bc" providerId="ADAL" clId="{07430335-2316-45B9-BAC4-E7520BF7F835}" dt="2022-12-22T06:44:42.912" v="2418" actId="478"/>
          <ac:picMkLst>
            <pc:docMk/>
            <pc:sldMk cId="793322400" sldId="289"/>
            <ac:picMk id="6" creationId="{7D7208E2-2E03-F5AE-21C0-C3402D3E39D5}"/>
          </ac:picMkLst>
        </pc:picChg>
        <pc:picChg chg="add del mod">
          <ac:chgData name="Marcelo Almeida Gomes" userId="23d8ff0d-9616-4a43-a8ef-ac48781132bc" providerId="ADAL" clId="{07430335-2316-45B9-BAC4-E7520BF7F835}" dt="2022-12-22T06:46:38.622" v="2428" actId="478"/>
          <ac:picMkLst>
            <pc:docMk/>
            <pc:sldMk cId="793322400" sldId="289"/>
            <ac:picMk id="8" creationId="{A171EA44-2D79-A525-2372-D479052D36D4}"/>
          </ac:picMkLst>
        </pc:picChg>
        <pc:picChg chg="del">
          <ac:chgData name="Marcelo Almeida Gomes" userId="23d8ff0d-9616-4a43-a8ef-ac48781132bc" providerId="ADAL" clId="{07430335-2316-45B9-BAC4-E7520BF7F835}" dt="2022-12-22T06:44:43.900" v="2419" actId="478"/>
          <ac:picMkLst>
            <pc:docMk/>
            <pc:sldMk cId="793322400" sldId="289"/>
            <ac:picMk id="9" creationId="{7E570E5B-F451-1DC6-6F60-242834CA8880}"/>
          </ac:picMkLst>
        </pc:picChg>
        <pc:picChg chg="add mod">
          <ac:chgData name="Marcelo Almeida Gomes" userId="23d8ff0d-9616-4a43-a8ef-ac48781132bc" providerId="ADAL" clId="{07430335-2316-45B9-BAC4-E7520BF7F835}" dt="2022-12-22T06:48:09.997" v="2475" actId="1076"/>
          <ac:picMkLst>
            <pc:docMk/>
            <pc:sldMk cId="793322400" sldId="289"/>
            <ac:picMk id="11" creationId="{6F813738-44DD-2DA8-55AC-B27C834ED830}"/>
          </ac:picMkLst>
        </pc:picChg>
      </pc:sldChg>
      <pc:sldChg chg="addSp delSp modSp add mod">
        <pc:chgData name="Marcelo Almeida Gomes" userId="23d8ff0d-9616-4a43-a8ef-ac48781132bc" providerId="ADAL" clId="{07430335-2316-45B9-BAC4-E7520BF7F835}" dt="2022-12-22T07:08:09.819" v="2736"/>
        <pc:sldMkLst>
          <pc:docMk/>
          <pc:sldMk cId="3963528414" sldId="290"/>
        </pc:sldMkLst>
        <pc:spChg chg="mod">
          <ac:chgData name="Marcelo Almeida Gomes" userId="23d8ff0d-9616-4a43-a8ef-ac48781132bc" providerId="ADAL" clId="{07430335-2316-45B9-BAC4-E7520BF7F835}" dt="2022-12-22T07:08:09.819" v="2736"/>
          <ac:spMkLst>
            <pc:docMk/>
            <pc:sldMk cId="3963528414" sldId="290"/>
            <ac:spMk id="2" creationId="{2873BEC0-94F5-4226-A9E7-51B66045EF49}"/>
          </ac:spMkLst>
        </pc:spChg>
        <pc:spChg chg="mod ord">
          <ac:chgData name="Marcelo Almeida Gomes" userId="23d8ff0d-9616-4a43-a8ef-ac48781132bc" providerId="ADAL" clId="{07430335-2316-45B9-BAC4-E7520BF7F835}" dt="2022-12-22T06:50:20.228" v="2534" actId="1076"/>
          <ac:spMkLst>
            <pc:docMk/>
            <pc:sldMk cId="3963528414" sldId="290"/>
            <ac:spMk id="3" creationId="{AD603A13-519B-A56C-4032-3E8D6EBBAB11}"/>
          </ac:spMkLst>
        </pc:spChg>
        <pc:picChg chg="del">
          <ac:chgData name="Marcelo Almeida Gomes" userId="23d8ff0d-9616-4a43-a8ef-ac48781132bc" providerId="ADAL" clId="{07430335-2316-45B9-BAC4-E7520BF7F835}" dt="2022-12-22T06:48:27.519" v="2478" actId="478"/>
          <ac:picMkLst>
            <pc:docMk/>
            <pc:sldMk cId="3963528414" sldId="290"/>
            <ac:picMk id="5" creationId="{9C02C529-84FB-C090-D62E-DBFD2BA3455C}"/>
          </ac:picMkLst>
        </pc:picChg>
        <pc:picChg chg="add mod">
          <ac:chgData name="Marcelo Almeida Gomes" userId="23d8ff0d-9616-4a43-a8ef-ac48781132bc" providerId="ADAL" clId="{07430335-2316-45B9-BAC4-E7520BF7F835}" dt="2022-12-22T06:49:32.669" v="2516" actId="1076"/>
          <ac:picMkLst>
            <pc:docMk/>
            <pc:sldMk cId="3963528414" sldId="290"/>
            <ac:picMk id="6" creationId="{6F24932C-C786-2935-3608-01176AA5627A}"/>
          </ac:picMkLst>
        </pc:picChg>
        <pc:picChg chg="del">
          <ac:chgData name="Marcelo Almeida Gomes" userId="23d8ff0d-9616-4a43-a8ef-ac48781132bc" providerId="ADAL" clId="{07430335-2316-45B9-BAC4-E7520BF7F835}" dt="2022-12-22T06:48:29.143" v="2479" actId="478"/>
          <ac:picMkLst>
            <pc:docMk/>
            <pc:sldMk cId="3963528414" sldId="290"/>
            <ac:picMk id="8" creationId="{A171EA44-2D79-A525-2372-D479052D36D4}"/>
          </ac:picMkLst>
        </pc:picChg>
        <pc:picChg chg="add mod">
          <ac:chgData name="Marcelo Almeida Gomes" userId="23d8ff0d-9616-4a43-a8ef-ac48781132bc" providerId="ADAL" clId="{07430335-2316-45B9-BAC4-E7520BF7F835}" dt="2022-12-22T06:49:28.436" v="2514" actId="1076"/>
          <ac:picMkLst>
            <pc:docMk/>
            <pc:sldMk cId="3963528414" sldId="290"/>
            <ac:picMk id="9" creationId="{65EE64E9-9D13-61D5-DC2B-595BADDD838B}"/>
          </ac:picMkLst>
        </pc:picChg>
      </pc:sldChg>
      <pc:sldChg chg="addSp delSp modSp add mod">
        <pc:chgData name="Marcelo Almeida Gomes" userId="23d8ff0d-9616-4a43-a8ef-ac48781132bc" providerId="ADAL" clId="{07430335-2316-45B9-BAC4-E7520BF7F835}" dt="2022-12-22T07:08:06.855" v="2735"/>
        <pc:sldMkLst>
          <pc:docMk/>
          <pc:sldMk cId="2210654922" sldId="291"/>
        </pc:sldMkLst>
        <pc:spChg chg="mod">
          <ac:chgData name="Marcelo Almeida Gomes" userId="23d8ff0d-9616-4a43-a8ef-ac48781132bc" providerId="ADAL" clId="{07430335-2316-45B9-BAC4-E7520BF7F835}" dt="2022-12-22T07:08:06.855" v="2735"/>
          <ac:spMkLst>
            <pc:docMk/>
            <pc:sldMk cId="2210654922" sldId="291"/>
            <ac:spMk id="2" creationId="{2873BEC0-94F5-4226-A9E7-51B66045EF49}"/>
          </ac:spMkLst>
        </pc:spChg>
        <pc:spChg chg="mod">
          <ac:chgData name="Marcelo Almeida Gomes" userId="23d8ff0d-9616-4a43-a8ef-ac48781132bc" providerId="ADAL" clId="{07430335-2316-45B9-BAC4-E7520BF7F835}" dt="2022-12-22T06:51:42.675" v="2565" actId="1076"/>
          <ac:spMkLst>
            <pc:docMk/>
            <pc:sldMk cId="2210654922" sldId="291"/>
            <ac:spMk id="3" creationId="{AD603A13-519B-A56C-4032-3E8D6EBBAB11}"/>
          </ac:spMkLst>
        </pc:spChg>
        <pc:spChg chg="add mod">
          <ac:chgData name="Marcelo Almeida Gomes" userId="23d8ff0d-9616-4a43-a8ef-ac48781132bc" providerId="ADAL" clId="{07430335-2316-45B9-BAC4-E7520BF7F835}" dt="2022-12-22T06:52:57.066" v="2669" actId="1076"/>
          <ac:spMkLst>
            <pc:docMk/>
            <pc:sldMk cId="2210654922" sldId="291"/>
            <ac:spMk id="7" creationId="{47D0945F-12E3-DC0F-229A-E32F228E007C}"/>
          </ac:spMkLst>
        </pc:spChg>
        <pc:picChg chg="add mod">
          <ac:chgData name="Marcelo Almeida Gomes" userId="23d8ff0d-9616-4a43-a8ef-ac48781132bc" providerId="ADAL" clId="{07430335-2316-45B9-BAC4-E7520BF7F835}" dt="2022-12-22T06:51:07.036" v="2541" actId="1076"/>
          <ac:picMkLst>
            <pc:docMk/>
            <pc:sldMk cId="2210654922" sldId="291"/>
            <ac:picMk id="5" creationId="{3E636C97-410E-3241-C63A-9AC9A511C29B}"/>
          </ac:picMkLst>
        </pc:picChg>
        <pc:picChg chg="del">
          <ac:chgData name="Marcelo Almeida Gomes" userId="23d8ff0d-9616-4a43-a8ef-ac48781132bc" providerId="ADAL" clId="{07430335-2316-45B9-BAC4-E7520BF7F835}" dt="2022-12-22T06:50:42.804" v="2536" actId="478"/>
          <ac:picMkLst>
            <pc:docMk/>
            <pc:sldMk cId="2210654922" sldId="291"/>
            <ac:picMk id="6" creationId="{6F24932C-C786-2935-3608-01176AA5627A}"/>
          </ac:picMkLst>
        </pc:picChg>
        <pc:picChg chg="del">
          <ac:chgData name="Marcelo Almeida Gomes" userId="23d8ff0d-9616-4a43-a8ef-ac48781132bc" providerId="ADAL" clId="{07430335-2316-45B9-BAC4-E7520BF7F835}" dt="2022-12-22T06:50:43.677" v="2537" actId="478"/>
          <ac:picMkLst>
            <pc:docMk/>
            <pc:sldMk cId="2210654922" sldId="291"/>
            <ac:picMk id="9" creationId="{65EE64E9-9D13-61D5-DC2B-595BADDD838B}"/>
          </ac:picMkLst>
        </pc:picChg>
      </pc:sldChg>
      <pc:sldChg chg="modSp add mod">
        <pc:chgData name="Marcelo Almeida Gomes" userId="23d8ff0d-9616-4a43-a8ef-ac48781132bc" providerId="ADAL" clId="{07430335-2316-45B9-BAC4-E7520BF7F835}" dt="2022-12-22T07:08:00.896" v="2734"/>
        <pc:sldMkLst>
          <pc:docMk/>
          <pc:sldMk cId="1623246989" sldId="292"/>
        </pc:sldMkLst>
        <pc:spChg chg="mod">
          <ac:chgData name="Marcelo Almeida Gomes" userId="23d8ff0d-9616-4a43-a8ef-ac48781132bc" providerId="ADAL" clId="{07430335-2316-45B9-BAC4-E7520BF7F835}" dt="2022-12-22T07:08:00.896" v="2734"/>
          <ac:spMkLst>
            <pc:docMk/>
            <pc:sldMk cId="1623246989" sldId="292"/>
            <ac:spMk id="2" creationId="{2873BEC0-94F5-4226-A9E7-51B66045EF49}"/>
          </ac:spMkLst>
        </pc:spChg>
      </pc:sldChg>
      <pc:sldChg chg="addSp delSp modSp add mod">
        <pc:chgData name="Marcelo Almeida Gomes" userId="23d8ff0d-9616-4a43-a8ef-ac48781132bc" providerId="ADAL" clId="{07430335-2316-45B9-BAC4-E7520BF7F835}" dt="2022-12-22T07:31:37.749" v="3329" actId="1076"/>
        <pc:sldMkLst>
          <pc:docMk/>
          <pc:sldMk cId="392259345" sldId="293"/>
        </pc:sldMkLst>
        <pc:spChg chg="del mod">
          <ac:chgData name="Marcelo Almeida Gomes" userId="23d8ff0d-9616-4a43-a8ef-ac48781132bc" providerId="ADAL" clId="{07430335-2316-45B9-BAC4-E7520BF7F835}" dt="2022-12-22T07:27:44.617" v="3099" actId="478"/>
          <ac:spMkLst>
            <pc:docMk/>
            <pc:sldMk cId="392259345" sldId="293"/>
            <ac:spMk id="2" creationId="{2873BEC0-94F5-4226-A9E7-51B66045EF49}"/>
          </ac:spMkLst>
        </pc:spChg>
        <pc:spChg chg="mod">
          <ac:chgData name="Marcelo Almeida Gomes" userId="23d8ff0d-9616-4a43-a8ef-ac48781132bc" providerId="ADAL" clId="{07430335-2316-45B9-BAC4-E7520BF7F835}" dt="2022-12-22T07:31:12.550" v="3316" actId="20577"/>
          <ac:spMkLst>
            <pc:docMk/>
            <pc:sldMk cId="392259345" sldId="293"/>
            <ac:spMk id="3" creationId="{AD603A13-519B-A56C-4032-3E8D6EBBAB11}"/>
          </ac:spMkLst>
        </pc:spChg>
        <pc:spChg chg="add del mod">
          <ac:chgData name="Marcelo Almeida Gomes" userId="23d8ff0d-9616-4a43-a8ef-ac48781132bc" providerId="ADAL" clId="{07430335-2316-45B9-BAC4-E7520BF7F835}" dt="2022-12-22T07:28:11.335" v="3138" actId="478"/>
          <ac:spMkLst>
            <pc:docMk/>
            <pc:sldMk cId="392259345" sldId="293"/>
            <ac:spMk id="16" creationId="{AD0BC697-5436-5A9E-27EB-010C6104F628}"/>
          </ac:spMkLst>
        </pc:spChg>
        <pc:spChg chg="add mod">
          <ac:chgData name="Marcelo Almeida Gomes" userId="23d8ff0d-9616-4a43-a8ef-ac48781132bc" providerId="ADAL" clId="{07430335-2316-45B9-BAC4-E7520BF7F835}" dt="2022-12-22T07:27:45.445" v="3100"/>
          <ac:spMkLst>
            <pc:docMk/>
            <pc:sldMk cId="392259345" sldId="293"/>
            <ac:spMk id="17" creationId="{C365A99D-0D4D-B4DA-103E-16398757254E}"/>
          </ac:spMkLst>
        </pc:spChg>
        <pc:picChg chg="del">
          <ac:chgData name="Marcelo Almeida Gomes" userId="23d8ff0d-9616-4a43-a8ef-ac48781132bc" providerId="ADAL" clId="{07430335-2316-45B9-BAC4-E7520BF7F835}" dt="2022-12-22T07:15:21.696" v="2907" actId="478"/>
          <ac:picMkLst>
            <pc:docMk/>
            <pc:sldMk cId="392259345" sldId="293"/>
            <ac:picMk id="4" creationId="{16D258D0-E812-79A4-59AB-BA7D699596A8}"/>
          </ac:picMkLst>
        </pc:picChg>
        <pc:picChg chg="add mod">
          <ac:chgData name="Marcelo Almeida Gomes" userId="23d8ff0d-9616-4a43-a8ef-ac48781132bc" providerId="ADAL" clId="{07430335-2316-45B9-BAC4-E7520BF7F835}" dt="2022-12-22T07:31:31.981" v="3327" actId="1076"/>
          <ac:picMkLst>
            <pc:docMk/>
            <pc:sldMk cId="392259345" sldId="293"/>
            <ac:picMk id="6" creationId="{D5BEF776-9F3C-452B-4B74-D9595B2F5E29}"/>
          </ac:picMkLst>
        </pc:picChg>
        <pc:picChg chg="del">
          <ac:chgData name="Marcelo Almeida Gomes" userId="23d8ff0d-9616-4a43-a8ef-ac48781132bc" providerId="ADAL" clId="{07430335-2316-45B9-BAC4-E7520BF7F835}" dt="2022-12-22T07:15:22.602" v="2908" actId="478"/>
          <ac:picMkLst>
            <pc:docMk/>
            <pc:sldMk cId="392259345" sldId="293"/>
            <ac:picMk id="8" creationId="{4350DA88-52DF-41D5-4578-BB2448E9C43F}"/>
          </ac:picMkLst>
        </pc:picChg>
        <pc:picChg chg="add mod">
          <ac:chgData name="Marcelo Almeida Gomes" userId="23d8ff0d-9616-4a43-a8ef-ac48781132bc" providerId="ADAL" clId="{07430335-2316-45B9-BAC4-E7520BF7F835}" dt="2022-12-22T07:31:27.046" v="3326" actId="1076"/>
          <ac:picMkLst>
            <pc:docMk/>
            <pc:sldMk cId="392259345" sldId="293"/>
            <ac:picMk id="9" creationId="{294A3C6F-6E70-CE1A-DB30-1706EC0F69FC}"/>
          </ac:picMkLst>
        </pc:picChg>
        <pc:picChg chg="mod">
          <ac:chgData name="Marcelo Almeida Gomes" userId="23d8ff0d-9616-4a43-a8ef-ac48781132bc" providerId="ADAL" clId="{07430335-2316-45B9-BAC4-E7520BF7F835}" dt="2022-12-22T07:31:37.749" v="3329" actId="1076"/>
          <ac:picMkLst>
            <pc:docMk/>
            <pc:sldMk cId="392259345" sldId="293"/>
            <ac:picMk id="10" creationId="{278A13F2-B3D9-42F9-A974-F2BB21773C4F}"/>
          </ac:picMkLst>
        </pc:picChg>
        <pc:picChg chg="add mod">
          <ac:chgData name="Marcelo Almeida Gomes" userId="23d8ff0d-9616-4a43-a8ef-ac48781132bc" providerId="ADAL" clId="{07430335-2316-45B9-BAC4-E7520BF7F835}" dt="2022-12-22T07:31:33.133" v="3328" actId="1076"/>
          <ac:picMkLst>
            <pc:docMk/>
            <pc:sldMk cId="392259345" sldId="293"/>
            <ac:picMk id="12" creationId="{3EA6B303-5BAC-7675-BAF9-0777F869E53B}"/>
          </ac:picMkLst>
        </pc:picChg>
        <pc:picChg chg="add mod">
          <ac:chgData name="Marcelo Almeida Gomes" userId="23d8ff0d-9616-4a43-a8ef-ac48781132bc" providerId="ADAL" clId="{07430335-2316-45B9-BAC4-E7520BF7F835}" dt="2022-12-22T07:31:37.749" v="3329" actId="1076"/>
          <ac:picMkLst>
            <pc:docMk/>
            <pc:sldMk cId="392259345" sldId="293"/>
            <ac:picMk id="14" creationId="{90BAC38C-D5DA-485E-44AA-366B3885F862}"/>
          </ac:picMkLst>
        </pc:picChg>
      </pc:sldChg>
      <pc:sldChg chg="addSp delSp modSp add mod">
        <pc:chgData name="Marcelo Almeida Gomes" userId="23d8ff0d-9616-4a43-a8ef-ac48781132bc" providerId="ADAL" clId="{07430335-2316-45B9-BAC4-E7520BF7F835}" dt="2022-12-22T07:06:19.826" v="2728"/>
        <pc:sldMkLst>
          <pc:docMk/>
          <pc:sldMk cId="4121570838" sldId="294"/>
        </pc:sldMkLst>
        <pc:spChg chg="mod">
          <ac:chgData name="Marcelo Almeida Gomes" userId="23d8ff0d-9616-4a43-a8ef-ac48781132bc" providerId="ADAL" clId="{07430335-2316-45B9-BAC4-E7520BF7F835}" dt="2022-12-22T07:06:19.826" v="2728"/>
          <ac:spMkLst>
            <pc:docMk/>
            <pc:sldMk cId="4121570838" sldId="294"/>
            <ac:spMk id="2" creationId="{2873BEC0-94F5-4226-A9E7-51B66045EF49}"/>
          </ac:spMkLst>
        </pc:spChg>
        <pc:spChg chg="add mod">
          <ac:chgData name="Marcelo Almeida Gomes" userId="23d8ff0d-9616-4a43-a8ef-ac48781132bc" providerId="ADAL" clId="{07430335-2316-45B9-BAC4-E7520BF7F835}" dt="2022-12-22T07:04:51.588" v="2711" actId="1076"/>
          <ac:spMkLst>
            <pc:docMk/>
            <pc:sldMk cId="4121570838" sldId="294"/>
            <ac:spMk id="13" creationId="{53920A0C-C2CD-E769-705F-EFCB605E381E}"/>
          </ac:spMkLst>
        </pc:spChg>
        <pc:picChg chg="del">
          <ac:chgData name="Marcelo Almeida Gomes" userId="23d8ff0d-9616-4a43-a8ef-ac48781132bc" providerId="ADAL" clId="{07430335-2316-45B9-BAC4-E7520BF7F835}" dt="2022-12-22T07:00:11.967" v="2673" actId="478"/>
          <ac:picMkLst>
            <pc:docMk/>
            <pc:sldMk cId="4121570838" sldId="294"/>
            <ac:picMk id="5" creationId="{3E636C97-410E-3241-C63A-9AC9A511C29B}"/>
          </ac:picMkLst>
        </pc:picChg>
        <pc:picChg chg="add mod">
          <ac:chgData name="Marcelo Almeida Gomes" userId="23d8ff0d-9616-4a43-a8ef-ac48781132bc" providerId="ADAL" clId="{07430335-2316-45B9-BAC4-E7520BF7F835}" dt="2022-12-22T07:03:05.881" v="2698" actId="1076"/>
          <ac:picMkLst>
            <pc:docMk/>
            <pc:sldMk cId="4121570838" sldId="294"/>
            <ac:picMk id="6" creationId="{354B44E4-159F-2BF5-96E6-18C12C135F53}"/>
          </ac:picMkLst>
        </pc:picChg>
        <pc:picChg chg="add mod">
          <ac:chgData name="Marcelo Almeida Gomes" userId="23d8ff0d-9616-4a43-a8ef-ac48781132bc" providerId="ADAL" clId="{07430335-2316-45B9-BAC4-E7520BF7F835}" dt="2022-12-22T07:04:23.660" v="2703" actId="1076"/>
          <ac:picMkLst>
            <pc:docMk/>
            <pc:sldMk cId="4121570838" sldId="294"/>
            <ac:picMk id="9" creationId="{7B721AFE-7EBC-9E69-F746-79CBA7F83C18}"/>
          </ac:picMkLst>
        </pc:picChg>
        <pc:cxnChg chg="add mod">
          <ac:chgData name="Marcelo Almeida Gomes" userId="23d8ff0d-9616-4a43-a8ef-ac48781132bc" providerId="ADAL" clId="{07430335-2316-45B9-BAC4-E7520BF7F835}" dt="2022-12-22T07:04:39.560" v="2709" actId="14100"/>
          <ac:cxnSpMkLst>
            <pc:docMk/>
            <pc:sldMk cId="4121570838" sldId="294"/>
            <ac:cxnSpMk id="11" creationId="{0BD2ABD3-6133-99BD-0302-A594B4E8D982}"/>
          </ac:cxnSpMkLst>
        </pc:cxnChg>
      </pc:sldChg>
      <pc:sldChg chg="addSp delSp modSp add del mod">
        <pc:chgData name="Marcelo Almeida Gomes" userId="23d8ff0d-9616-4a43-a8ef-ac48781132bc" providerId="ADAL" clId="{07430335-2316-45B9-BAC4-E7520BF7F835}" dt="2022-12-22T08:32:04.453" v="4320" actId="47"/>
        <pc:sldMkLst>
          <pc:docMk/>
          <pc:sldMk cId="179403585" sldId="295"/>
        </pc:sldMkLst>
        <pc:spChg chg="mod">
          <ac:chgData name="Marcelo Almeida Gomes" userId="23d8ff0d-9616-4a43-a8ef-ac48781132bc" providerId="ADAL" clId="{07430335-2316-45B9-BAC4-E7520BF7F835}" dt="2022-12-22T07:03:24.013" v="2699"/>
          <ac:spMkLst>
            <pc:docMk/>
            <pc:sldMk cId="179403585" sldId="295"/>
            <ac:spMk id="2" creationId="{2873BEC0-94F5-4226-A9E7-51B66045EF49}"/>
          </ac:spMkLst>
        </pc:spChg>
        <pc:picChg chg="add del mod">
          <ac:chgData name="Marcelo Almeida Gomes" userId="23d8ff0d-9616-4a43-a8ef-ac48781132bc" providerId="ADAL" clId="{07430335-2316-45B9-BAC4-E7520BF7F835}" dt="2022-12-22T07:04:00.516" v="2701" actId="478"/>
          <ac:picMkLst>
            <pc:docMk/>
            <pc:sldMk cId="179403585" sldId="295"/>
            <ac:picMk id="5" creationId="{61D0D88B-2B4F-DC49-F167-F6583DFF044A}"/>
          </ac:picMkLst>
        </pc:picChg>
        <pc:picChg chg="del">
          <ac:chgData name="Marcelo Almeida Gomes" userId="23d8ff0d-9616-4a43-a8ef-ac48781132bc" providerId="ADAL" clId="{07430335-2316-45B9-BAC4-E7520BF7F835}" dt="2022-12-22T07:01:24.180" v="2677" actId="478"/>
          <ac:picMkLst>
            <pc:docMk/>
            <pc:sldMk cId="179403585" sldId="295"/>
            <ac:picMk id="6" creationId="{354B44E4-159F-2BF5-96E6-18C12C135F53}"/>
          </ac:picMkLst>
        </pc:picChg>
      </pc:sldChg>
      <pc:sldChg chg="addSp delSp modSp add mod">
        <pc:chgData name="Marcelo Almeida Gomes" userId="23d8ff0d-9616-4a43-a8ef-ac48781132bc" providerId="ADAL" clId="{07430335-2316-45B9-BAC4-E7520BF7F835}" dt="2022-12-22T07:06:22.778" v="2729"/>
        <pc:sldMkLst>
          <pc:docMk/>
          <pc:sldMk cId="2542712020" sldId="296"/>
        </pc:sldMkLst>
        <pc:spChg chg="mod">
          <ac:chgData name="Marcelo Almeida Gomes" userId="23d8ff0d-9616-4a43-a8ef-ac48781132bc" providerId="ADAL" clId="{07430335-2316-45B9-BAC4-E7520BF7F835}" dt="2022-12-22T07:06:22.778" v="2729"/>
          <ac:spMkLst>
            <pc:docMk/>
            <pc:sldMk cId="2542712020" sldId="296"/>
            <ac:spMk id="2" creationId="{2873BEC0-94F5-4226-A9E7-51B66045EF49}"/>
          </ac:spMkLst>
        </pc:spChg>
        <pc:spChg chg="del">
          <ac:chgData name="Marcelo Almeida Gomes" userId="23d8ff0d-9616-4a43-a8ef-ac48781132bc" providerId="ADAL" clId="{07430335-2316-45B9-BAC4-E7520BF7F835}" dt="2022-12-22T07:05:52.698" v="2724" actId="478"/>
          <ac:spMkLst>
            <pc:docMk/>
            <pc:sldMk cId="2542712020" sldId="296"/>
            <ac:spMk id="3" creationId="{AD603A13-519B-A56C-4032-3E8D6EBBAB11}"/>
          </ac:spMkLst>
        </pc:spChg>
        <pc:spChg chg="del">
          <ac:chgData name="Marcelo Almeida Gomes" userId="23d8ff0d-9616-4a43-a8ef-ac48781132bc" providerId="ADAL" clId="{07430335-2316-45B9-BAC4-E7520BF7F835}" dt="2022-12-22T07:05:50.356" v="2723" actId="478"/>
          <ac:spMkLst>
            <pc:docMk/>
            <pc:sldMk cId="2542712020" sldId="296"/>
            <ac:spMk id="7" creationId="{47D0945F-12E3-DC0F-229A-E32F228E007C}"/>
          </ac:spMkLst>
        </pc:spChg>
        <pc:spChg chg="del">
          <ac:chgData name="Marcelo Almeida Gomes" userId="23d8ff0d-9616-4a43-a8ef-ac48781132bc" providerId="ADAL" clId="{07430335-2316-45B9-BAC4-E7520BF7F835}" dt="2022-12-22T07:05:52.698" v="2724" actId="478"/>
          <ac:spMkLst>
            <pc:docMk/>
            <pc:sldMk cId="2542712020" sldId="296"/>
            <ac:spMk id="13" creationId="{53920A0C-C2CD-E769-705F-EFCB605E381E}"/>
          </ac:spMkLst>
        </pc:spChg>
        <pc:picChg chg="add mod">
          <ac:chgData name="Marcelo Almeida Gomes" userId="23d8ff0d-9616-4a43-a8ef-ac48781132bc" providerId="ADAL" clId="{07430335-2316-45B9-BAC4-E7520BF7F835}" dt="2022-12-22T07:06:02.021" v="2727" actId="1076"/>
          <ac:picMkLst>
            <pc:docMk/>
            <pc:sldMk cId="2542712020" sldId="296"/>
            <ac:picMk id="5" creationId="{F0042573-5E51-7F7B-4945-6066A02D38A3}"/>
          </ac:picMkLst>
        </pc:picChg>
        <pc:picChg chg="del">
          <ac:chgData name="Marcelo Almeida Gomes" userId="23d8ff0d-9616-4a43-a8ef-ac48781132bc" providerId="ADAL" clId="{07430335-2316-45B9-BAC4-E7520BF7F835}" dt="2022-12-22T07:05:41.742" v="2722" actId="478"/>
          <ac:picMkLst>
            <pc:docMk/>
            <pc:sldMk cId="2542712020" sldId="296"/>
            <ac:picMk id="6" creationId="{354B44E4-159F-2BF5-96E6-18C12C135F53}"/>
          </ac:picMkLst>
        </pc:picChg>
        <pc:picChg chg="del">
          <ac:chgData name="Marcelo Almeida Gomes" userId="23d8ff0d-9616-4a43-a8ef-ac48781132bc" providerId="ADAL" clId="{07430335-2316-45B9-BAC4-E7520BF7F835}" dt="2022-12-22T07:05:53.821" v="2725" actId="478"/>
          <ac:picMkLst>
            <pc:docMk/>
            <pc:sldMk cId="2542712020" sldId="296"/>
            <ac:picMk id="9" creationId="{7B721AFE-7EBC-9E69-F746-79CBA7F83C18}"/>
          </ac:picMkLst>
        </pc:picChg>
        <pc:cxnChg chg="del">
          <ac:chgData name="Marcelo Almeida Gomes" userId="23d8ff0d-9616-4a43-a8ef-ac48781132bc" providerId="ADAL" clId="{07430335-2316-45B9-BAC4-E7520BF7F835}" dt="2022-12-22T07:05:52.698" v="2724" actId="478"/>
          <ac:cxnSpMkLst>
            <pc:docMk/>
            <pc:sldMk cId="2542712020" sldId="296"/>
            <ac:cxnSpMk id="11" creationId="{0BD2ABD3-6133-99BD-0302-A594B4E8D982}"/>
          </ac:cxnSpMkLst>
        </pc:cxnChg>
      </pc:sldChg>
      <pc:sldChg chg="addSp delSp modSp add mod">
        <pc:chgData name="Marcelo Almeida Gomes" userId="23d8ff0d-9616-4a43-a8ef-ac48781132bc" providerId="ADAL" clId="{07430335-2316-45B9-BAC4-E7520BF7F835}" dt="2022-12-22T08:12:40.950" v="4207" actId="1076"/>
        <pc:sldMkLst>
          <pc:docMk/>
          <pc:sldMk cId="168815331" sldId="297"/>
        </pc:sldMkLst>
        <pc:spChg chg="mod">
          <ac:chgData name="Marcelo Almeida Gomes" userId="23d8ff0d-9616-4a43-a8ef-ac48781132bc" providerId="ADAL" clId="{07430335-2316-45B9-BAC4-E7520BF7F835}" dt="2022-12-22T08:12:29.164" v="4196" actId="1076"/>
          <ac:spMkLst>
            <pc:docMk/>
            <pc:sldMk cId="168815331" sldId="297"/>
            <ac:spMk id="2" creationId="{2873BEC0-94F5-4226-A9E7-51B66045EF49}"/>
          </ac:spMkLst>
        </pc:spChg>
        <pc:picChg chg="add mod">
          <ac:chgData name="Marcelo Almeida Gomes" userId="23d8ff0d-9616-4a43-a8ef-ac48781132bc" providerId="ADAL" clId="{07430335-2316-45B9-BAC4-E7520BF7F835}" dt="2022-12-22T08:12:40.950" v="4207" actId="1076"/>
          <ac:picMkLst>
            <pc:docMk/>
            <pc:sldMk cId="168815331" sldId="297"/>
            <ac:picMk id="4" creationId="{61FA2DD5-9018-6AC7-249B-80837790AA7A}"/>
          </ac:picMkLst>
        </pc:picChg>
        <pc:picChg chg="del">
          <ac:chgData name="Marcelo Almeida Gomes" userId="23d8ff0d-9616-4a43-a8ef-ac48781132bc" providerId="ADAL" clId="{07430335-2316-45B9-BAC4-E7520BF7F835}" dt="2022-12-22T07:07:16.914" v="2731" actId="478"/>
          <ac:picMkLst>
            <pc:docMk/>
            <pc:sldMk cId="168815331" sldId="297"/>
            <ac:picMk id="5" creationId="{F0042573-5E51-7F7B-4945-6066A02D38A3}"/>
          </ac:picMkLst>
        </pc:picChg>
      </pc:sldChg>
      <pc:sldChg chg="addSp delSp modSp add mod ord">
        <pc:chgData name="Marcelo Almeida Gomes" userId="23d8ff0d-9616-4a43-a8ef-ac48781132bc" providerId="ADAL" clId="{07430335-2316-45B9-BAC4-E7520BF7F835}" dt="2022-12-22T08:00:01.692" v="4136" actId="27636"/>
        <pc:sldMkLst>
          <pc:docMk/>
          <pc:sldMk cId="2237607142" sldId="298"/>
        </pc:sldMkLst>
        <pc:spChg chg="mod">
          <ac:chgData name="Marcelo Almeida Gomes" userId="23d8ff0d-9616-4a43-a8ef-ac48781132bc" providerId="ADAL" clId="{07430335-2316-45B9-BAC4-E7520BF7F835}" dt="2022-12-22T07:36:30.091" v="3388" actId="20577"/>
          <ac:spMkLst>
            <pc:docMk/>
            <pc:sldMk cId="2237607142" sldId="298"/>
            <ac:spMk id="2" creationId="{2873BEC0-94F5-4226-A9E7-51B66045EF49}"/>
          </ac:spMkLst>
        </pc:spChg>
        <pc:spChg chg="mod">
          <ac:chgData name="Marcelo Almeida Gomes" userId="23d8ff0d-9616-4a43-a8ef-ac48781132bc" providerId="ADAL" clId="{07430335-2316-45B9-BAC4-E7520BF7F835}" dt="2022-12-22T08:00:01.692" v="4136" actId="27636"/>
          <ac:spMkLst>
            <pc:docMk/>
            <pc:sldMk cId="2237607142" sldId="298"/>
            <ac:spMk id="3" creationId="{AD603A13-519B-A56C-4032-3E8D6EBBAB11}"/>
          </ac:spMkLst>
        </pc:spChg>
        <pc:picChg chg="del mod">
          <ac:chgData name="Marcelo Almeida Gomes" userId="23d8ff0d-9616-4a43-a8ef-ac48781132bc" providerId="ADAL" clId="{07430335-2316-45B9-BAC4-E7520BF7F835}" dt="2022-12-22T07:34:58.078" v="3350" actId="478"/>
          <ac:picMkLst>
            <pc:docMk/>
            <pc:sldMk cId="2237607142" sldId="298"/>
            <ac:picMk id="4" creationId="{16D258D0-E812-79A4-59AB-BA7D699596A8}"/>
          </ac:picMkLst>
        </pc:picChg>
        <pc:picChg chg="add del mod">
          <ac:chgData name="Marcelo Almeida Gomes" userId="23d8ff0d-9616-4a43-a8ef-ac48781132bc" providerId="ADAL" clId="{07430335-2316-45B9-BAC4-E7520BF7F835}" dt="2022-12-22T07:35:02.771" v="3355" actId="478"/>
          <ac:picMkLst>
            <pc:docMk/>
            <pc:sldMk cId="2237607142" sldId="298"/>
            <ac:picMk id="6" creationId="{AF710429-6218-1415-E659-C3B0A756A83C}"/>
          </ac:picMkLst>
        </pc:picChg>
        <pc:picChg chg="mod">
          <ac:chgData name="Marcelo Almeida Gomes" userId="23d8ff0d-9616-4a43-a8ef-ac48781132bc" providerId="ADAL" clId="{07430335-2316-45B9-BAC4-E7520BF7F835}" dt="2022-12-22T07:35:49.725" v="3367" actId="1076"/>
          <ac:picMkLst>
            <pc:docMk/>
            <pc:sldMk cId="2237607142" sldId="298"/>
            <ac:picMk id="8" creationId="{4350DA88-52DF-41D5-4578-BB2448E9C43F}"/>
          </ac:picMkLst>
        </pc:picChg>
        <pc:picChg chg="add mod">
          <ac:chgData name="Marcelo Almeida Gomes" userId="23d8ff0d-9616-4a43-a8ef-ac48781132bc" providerId="ADAL" clId="{07430335-2316-45B9-BAC4-E7520BF7F835}" dt="2022-12-22T07:35:48.674" v="3366" actId="1076"/>
          <ac:picMkLst>
            <pc:docMk/>
            <pc:sldMk cId="2237607142" sldId="298"/>
            <ac:picMk id="9" creationId="{8F4E914C-C334-F0A6-413D-7EC09B8F4C32}"/>
          </ac:picMkLst>
        </pc:picChg>
        <pc:picChg chg="add mod">
          <ac:chgData name="Marcelo Almeida Gomes" userId="23d8ff0d-9616-4a43-a8ef-ac48781132bc" providerId="ADAL" clId="{07430335-2316-45B9-BAC4-E7520BF7F835}" dt="2022-12-22T07:35:51.306" v="3368" actId="1076"/>
          <ac:picMkLst>
            <pc:docMk/>
            <pc:sldMk cId="2237607142" sldId="298"/>
            <ac:picMk id="10" creationId="{BE83397F-6AC8-6F04-837F-79895090E938}"/>
          </ac:picMkLst>
        </pc:picChg>
        <pc:picChg chg="add mod">
          <ac:chgData name="Marcelo Almeida Gomes" userId="23d8ff0d-9616-4a43-a8ef-ac48781132bc" providerId="ADAL" clId="{07430335-2316-45B9-BAC4-E7520BF7F835}" dt="2022-12-22T07:35:53.274" v="3369" actId="1076"/>
          <ac:picMkLst>
            <pc:docMk/>
            <pc:sldMk cId="2237607142" sldId="298"/>
            <ac:picMk id="11" creationId="{7223AA6A-2B79-AA4C-9D7B-B0D3401935D7}"/>
          </ac:picMkLst>
        </pc:picChg>
        <pc:picChg chg="del">
          <ac:chgData name="Marcelo Almeida Gomes" userId="23d8ff0d-9616-4a43-a8ef-ac48781132bc" providerId="ADAL" clId="{07430335-2316-45B9-BAC4-E7520BF7F835}" dt="2022-12-22T07:35:38.474" v="3359" actId="478"/>
          <ac:picMkLst>
            <pc:docMk/>
            <pc:sldMk cId="2237607142" sldId="298"/>
            <ac:picMk id="12" creationId="{C49E7663-235E-B8A5-559C-BFC9E9608ADF}"/>
          </ac:picMkLst>
        </pc:picChg>
        <pc:picChg chg="del">
          <ac:chgData name="Marcelo Almeida Gomes" userId="23d8ff0d-9616-4a43-a8ef-ac48781132bc" providerId="ADAL" clId="{07430335-2316-45B9-BAC4-E7520BF7F835}" dt="2022-12-22T07:35:40.268" v="3361" actId="478"/>
          <ac:picMkLst>
            <pc:docMk/>
            <pc:sldMk cId="2237607142" sldId="298"/>
            <ac:picMk id="14" creationId="{A3A6731B-7DFF-8290-36FE-BE16C71302E5}"/>
          </ac:picMkLst>
        </pc:picChg>
        <pc:picChg chg="del">
          <ac:chgData name="Marcelo Almeida Gomes" userId="23d8ff0d-9616-4a43-a8ef-ac48781132bc" providerId="ADAL" clId="{07430335-2316-45B9-BAC4-E7520BF7F835}" dt="2022-12-22T07:35:39.472" v="3360" actId="478"/>
          <ac:picMkLst>
            <pc:docMk/>
            <pc:sldMk cId="2237607142" sldId="298"/>
            <ac:picMk id="16" creationId="{81D3189C-E4BF-73A2-5F89-17B4E7AC3B87}"/>
          </ac:picMkLst>
        </pc:picChg>
        <pc:picChg chg="del">
          <ac:chgData name="Marcelo Almeida Gomes" userId="23d8ff0d-9616-4a43-a8ef-ac48781132bc" providerId="ADAL" clId="{07430335-2316-45B9-BAC4-E7520BF7F835}" dt="2022-12-22T07:35:41.041" v="3362" actId="478"/>
          <ac:picMkLst>
            <pc:docMk/>
            <pc:sldMk cId="2237607142" sldId="298"/>
            <ac:picMk id="18" creationId="{8D32E293-9082-3996-AD52-8334D130C93F}"/>
          </ac:picMkLst>
        </pc:picChg>
      </pc:sldChg>
      <pc:sldChg chg="add del">
        <pc:chgData name="Marcelo Almeida Gomes" userId="23d8ff0d-9616-4a43-a8ef-ac48781132bc" providerId="ADAL" clId="{07430335-2316-45B9-BAC4-E7520BF7F835}" dt="2022-12-22T07:32:12.527" v="3330" actId="47"/>
        <pc:sldMkLst>
          <pc:docMk/>
          <pc:sldMk cId="2653900488" sldId="298"/>
        </pc:sldMkLst>
      </pc:sldChg>
      <pc:sldChg chg="add del">
        <pc:chgData name="Marcelo Almeida Gomes" userId="23d8ff0d-9616-4a43-a8ef-ac48781132bc" providerId="ADAL" clId="{07430335-2316-45B9-BAC4-E7520BF7F835}" dt="2022-12-22T07:55:23.965" v="4049" actId="47"/>
        <pc:sldMkLst>
          <pc:docMk/>
          <pc:sldMk cId="450576868" sldId="299"/>
        </pc:sldMkLst>
      </pc:sldChg>
      <pc:sldChg chg="addSp delSp modSp add mod">
        <pc:chgData name="Marcelo Almeida Gomes" userId="23d8ff0d-9616-4a43-a8ef-ac48781132bc" providerId="ADAL" clId="{07430335-2316-45B9-BAC4-E7520BF7F835}" dt="2022-12-22T08:05:27.682" v="4162" actId="1076"/>
        <pc:sldMkLst>
          <pc:docMk/>
          <pc:sldMk cId="3128619012" sldId="299"/>
        </pc:sldMkLst>
        <pc:spChg chg="mod">
          <ac:chgData name="Marcelo Almeida Gomes" userId="23d8ff0d-9616-4a43-a8ef-ac48781132bc" providerId="ADAL" clId="{07430335-2316-45B9-BAC4-E7520BF7F835}" dt="2022-12-22T08:03:37.679" v="4143" actId="1076"/>
          <ac:spMkLst>
            <pc:docMk/>
            <pc:sldMk cId="3128619012" sldId="299"/>
            <ac:spMk id="2" creationId="{2873BEC0-94F5-4226-A9E7-51B66045EF49}"/>
          </ac:spMkLst>
        </pc:spChg>
        <pc:spChg chg="del">
          <ac:chgData name="Marcelo Almeida Gomes" userId="23d8ff0d-9616-4a43-a8ef-ac48781132bc" providerId="ADAL" clId="{07430335-2316-45B9-BAC4-E7520BF7F835}" dt="2022-12-22T08:03:39.806" v="4144" actId="478"/>
          <ac:spMkLst>
            <pc:docMk/>
            <pc:sldMk cId="3128619012" sldId="299"/>
            <ac:spMk id="3" creationId="{AD603A13-519B-A56C-4032-3E8D6EBBAB11}"/>
          </ac:spMkLst>
        </pc:spChg>
        <pc:spChg chg="del">
          <ac:chgData name="Marcelo Almeida Gomes" userId="23d8ff0d-9616-4a43-a8ef-ac48781132bc" providerId="ADAL" clId="{07430335-2316-45B9-BAC4-E7520BF7F835}" dt="2022-12-22T08:03:41.374" v="4145" actId="478"/>
          <ac:spMkLst>
            <pc:docMk/>
            <pc:sldMk cId="3128619012" sldId="299"/>
            <ac:spMk id="7" creationId="{47D0945F-12E3-DC0F-229A-E32F228E007C}"/>
          </ac:spMkLst>
        </pc:spChg>
        <pc:picChg chg="del">
          <ac:chgData name="Marcelo Almeida Gomes" userId="23d8ff0d-9616-4a43-a8ef-ac48781132bc" providerId="ADAL" clId="{07430335-2316-45B9-BAC4-E7520BF7F835}" dt="2022-12-22T08:03:35.238" v="4141" actId="478"/>
          <ac:picMkLst>
            <pc:docMk/>
            <pc:sldMk cId="3128619012" sldId="299"/>
            <ac:picMk id="5" creationId="{3E636C97-410E-3241-C63A-9AC9A511C29B}"/>
          </ac:picMkLst>
        </pc:picChg>
        <pc:picChg chg="add mod">
          <ac:chgData name="Marcelo Almeida Gomes" userId="23d8ff0d-9616-4a43-a8ef-ac48781132bc" providerId="ADAL" clId="{07430335-2316-45B9-BAC4-E7520BF7F835}" dt="2022-12-22T08:05:24.907" v="4161" actId="14100"/>
          <ac:picMkLst>
            <pc:docMk/>
            <pc:sldMk cId="3128619012" sldId="299"/>
            <ac:picMk id="6" creationId="{29D10915-6E54-BD84-CE0D-030F7D37CE49}"/>
          </ac:picMkLst>
        </pc:picChg>
        <pc:picChg chg="add mod">
          <ac:chgData name="Marcelo Almeida Gomes" userId="23d8ff0d-9616-4a43-a8ef-ac48781132bc" providerId="ADAL" clId="{07430335-2316-45B9-BAC4-E7520BF7F835}" dt="2022-12-22T08:05:27.682" v="4162" actId="1076"/>
          <ac:picMkLst>
            <pc:docMk/>
            <pc:sldMk cId="3128619012" sldId="299"/>
            <ac:picMk id="9" creationId="{4C291C48-3FC2-86CC-2F31-CD6170D5333F}"/>
          </ac:picMkLst>
        </pc:picChg>
      </pc:sldChg>
      <pc:sldChg chg="addSp delSp modSp add mod">
        <pc:chgData name="Marcelo Almeida Gomes" userId="23d8ff0d-9616-4a43-a8ef-ac48781132bc" providerId="ADAL" clId="{07430335-2316-45B9-BAC4-E7520BF7F835}" dt="2022-12-22T08:06:22.903" v="4169" actId="1076"/>
        <pc:sldMkLst>
          <pc:docMk/>
          <pc:sldMk cId="3838477661" sldId="300"/>
        </pc:sldMkLst>
        <pc:picChg chg="add mod">
          <ac:chgData name="Marcelo Almeida Gomes" userId="23d8ff0d-9616-4a43-a8ef-ac48781132bc" providerId="ADAL" clId="{07430335-2316-45B9-BAC4-E7520BF7F835}" dt="2022-12-22T08:06:10.085" v="4167" actId="1076"/>
          <ac:picMkLst>
            <pc:docMk/>
            <pc:sldMk cId="3838477661" sldId="300"/>
            <ac:picMk id="4" creationId="{D71A6EE8-F6A6-DF56-8C1B-51898F03D8D7}"/>
          </ac:picMkLst>
        </pc:picChg>
        <pc:picChg chg="del">
          <ac:chgData name="Marcelo Almeida Gomes" userId="23d8ff0d-9616-4a43-a8ef-ac48781132bc" providerId="ADAL" clId="{07430335-2316-45B9-BAC4-E7520BF7F835}" dt="2022-12-22T08:05:33.936" v="4164" actId="478"/>
          <ac:picMkLst>
            <pc:docMk/>
            <pc:sldMk cId="3838477661" sldId="300"/>
            <ac:picMk id="6" creationId="{29D10915-6E54-BD84-CE0D-030F7D37CE49}"/>
          </ac:picMkLst>
        </pc:picChg>
        <pc:picChg chg="add mod">
          <ac:chgData name="Marcelo Almeida Gomes" userId="23d8ff0d-9616-4a43-a8ef-ac48781132bc" providerId="ADAL" clId="{07430335-2316-45B9-BAC4-E7520BF7F835}" dt="2022-12-22T08:06:22.903" v="4169" actId="1076"/>
          <ac:picMkLst>
            <pc:docMk/>
            <pc:sldMk cId="3838477661" sldId="300"/>
            <ac:picMk id="7" creationId="{CA38589A-234A-14F8-5A4F-043A470FE0EE}"/>
          </ac:picMkLst>
        </pc:picChg>
        <pc:picChg chg="del">
          <ac:chgData name="Marcelo Almeida Gomes" userId="23d8ff0d-9616-4a43-a8ef-ac48781132bc" providerId="ADAL" clId="{07430335-2316-45B9-BAC4-E7520BF7F835}" dt="2022-12-22T08:05:34.363" v="4165" actId="478"/>
          <ac:picMkLst>
            <pc:docMk/>
            <pc:sldMk cId="3838477661" sldId="300"/>
            <ac:picMk id="9" creationId="{4C291C48-3FC2-86CC-2F31-CD6170D5333F}"/>
          </ac:picMkLst>
        </pc:picChg>
      </pc:sldChg>
      <pc:sldChg chg="addSp delSp modSp add mod">
        <pc:chgData name="Marcelo Almeida Gomes" userId="23d8ff0d-9616-4a43-a8ef-ac48781132bc" providerId="ADAL" clId="{07430335-2316-45B9-BAC4-E7520BF7F835}" dt="2022-12-22T08:15:41.797" v="4228" actId="1035"/>
        <pc:sldMkLst>
          <pc:docMk/>
          <pc:sldMk cId="1754573870" sldId="301"/>
        </pc:sldMkLst>
        <pc:picChg chg="del">
          <ac:chgData name="Marcelo Almeida Gomes" userId="23d8ff0d-9616-4a43-a8ef-ac48781132bc" providerId="ADAL" clId="{07430335-2316-45B9-BAC4-E7520BF7F835}" dt="2022-12-22T08:06:46.323" v="4171" actId="478"/>
          <ac:picMkLst>
            <pc:docMk/>
            <pc:sldMk cId="1754573870" sldId="301"/>
            <ac:picMk id="4" creationId="{D71A6EE8-F6A6-DF56-8C1B-51898F03D8D7}"/>
          </ac:picMkLst>
        </pc:picChg>
        <pc:picChg chg="add mod">
          <ac:chgData name="Marcelo Almeida Gomes" userId="23d8ff0d-9616-4a43-a8ef-ac48781132bc" providerId="ADAL" clId="{07430335-2316-45B9-BAC4-E7520BF7F835}" dt="2022-12-22T08:15:38.357" v="4221" actId="1036"/>
          <ac:picMkLst>
            <pc:docMk/>
            <pc:sldMk cId="1754573870" sldId="301"/>
            <ac:picMk id="5" creationId="{D30FC047-4D63-5C91-CBD2-5BF8765E146A}"/>
          </ac:picMkLst>
        </pc:picChg>
        <pc:picChg chg="del">
          <ac:chgData name="Marcelo Almeida Gomes" userId="23d8ff0d-9616-4a43-a8ef-ac48781132bc" providerId="ADAL" clId="{07430335-2316-45B9-BAC4-E7520BF7F835}" dt="2022-12-22T08:06:49.505" v="4174" actId="478"/>
          <ac:picMkLst>
            <pc:docMk/>
            <pc:sldMk cId="1754573870" sldId="301"/>
            <ac:picMk id="7" creationId="{CA38589A-234A-14F8-5A4F-043A470FE0EE}"/>
          </ac:picMkLst>
        </pc:picChg>
        <pc:picChg chg="add mod">
          <ac:chgData name="Marcelo Almeida Gomes" userId="23d8ff0d-9616-4a43-a8ef-ac48781132bc" providerId="ADAL" clId="{07430335-2316-45B9-BAC4-E7520BF7F835}" dt="2022-12-22T08:15:41.797" v="4228" actId="1035"/>
          <ac:picMkLst>
            <pc:docMk/>
            <pc:sldMk cId="1754573870" sldId="301"/>
            <ac:picMk id="8" creationId="{FBD35E40-B726-2B90-5D71-07DDE8918B1E}"/>
          </ac:picMkLst>
        </pc:picChg>
      </pc:sldChg>
      <pc:sldChg chg="addSp delSp modSp add mod">
        <pc:chgData name="Marcelo Almeida Gomes" userId="23d8ff0d-9616-4a43-a8ef-ac48781132bc" providerId="ADAL" clId="{07430335-2316-45B9-BAC4-E7520BF7F835}" dt="2022-12-22T08:11:04.839" v="4188" actId="1076"/>
        <pc:sldMkLst>
          <pc:docMk/>
          <pc:sldMk cId="639825160" sldId="302"/>
        </pc:sldMkLst>
        <pc:picChg chg="add mod">
          <ac:chgData name="Marcelo Almeida Gomes" userId="23d8ff0d-9616-4a43-a8ef-ac48781132bc" providerId="ADAL" clId="{07430335-2316-45B9-BAC4-E7520BF7F835}" dt="2022-12-22T08:11:04.839" v="4188" actId="1076"/>
          <ac:picMkLst>
            <pc:docMk/>
            <pc:sldMk cId="639825160" sldId="302"/>
            <ac:picMk id="4" creationId="{47452E37-CADC-233A-0215-BAA6F81B3239}"/>
          </ac:picMkLst>
        </pc:picChg>
        <pc:picChg chg="del">
          <ac:chgData name="Marcelo Almeida Gomes" userId="23d8ff0d-9616-4a43-a8ef-ac48781132bc" providerId="ADAL" clId="{07430335-2316-45B9-BAC4-E7520BF7F835}" dt="2022-12-22T08:10:25.060" v="4176" actId="478"/>
          <ac:picMkLst>
            <pc:docMk/>
            <pc:sldMk cId="639825160" sldId="302"/>
            <ac:picMk id="5" creationId="{D30FC047-4D63-5C91-CBD2-5BF8765E146A}"/>
          </ac:picMkLst>
        </pc:picChg>
        <pc:picChg chg="add mod">
          <ac:chgData name="Marcelo Almeida Gomes" userId="23d8ff0d-9616-4a43-a8ef-ac48781132bc" providerId="ADAL" clId="{07430335-2316-45B9-BAC4-E7520BF7F835}" dt="2022-12-22T08:11:00.120" v="4187" actId="1076"/>
          <ac:picMkLst>
            <pc:docMk/>
            <pc:sldMk cId="639825160" sldId="302"/>
            <ac:picMk id="7" creationId="{456B4598-A02C-7FCE-BBE8-750BF50A27AA}"/>
          </ac:picMkLst>
        </pc:picChg>
      </pc:sldChg>
      <pc:sldChg chg="addSp delSp modSp add mod">
        <pc:chgData name="Marcelo Almeida Gomes" userId="23d8ff0d-9616-4a43-a8ef-ac48781132bc" providerId="ADAL" clId="{07430335-2316-45B9-BAC4-E7520BF7F835}" dt="2022-12-22T08:11:41.103" v="4195" actId="1076"/>
        <pc:sldMkLst>
          <pc:docMk/>
          <pc:sldMk cId="3463724537" sldId="303"/>
        </pc:sldMkLst>
        <pc:picChg chg="del">
          <ac:chgData name="Marcelo Almeida Gomes" userId="23d8ff0d-9616-4a43-a8ef-ac48781132bc" providerId="ADAL" clId="{07430335-2316-45B9-BAC4-E7520BF7F835}" dt="2022-12-22T08:11:22.952" v="4191" actId="478"/>
          <ac:picMkLst>
            <pc:docMk/>
            <pc:sldMk cId="3463724537" sldId="303"/>
            <ac:picMk id="4" creationId="{47452E37-CADC-233A-0215-BAA6F81B3239}"/>
          </ac:picMkLst>
        </pc:picChg>
        <pc:picChg chg="add mod">
          <ac:chgData name="Marcelo Almeida Gomes" userId="23d8ff0d-9616-4a43-a8ef-ac48781132bc" providerId="ADAL" clId="{07430335-2316-45B9-BAC4-E7520BF7F835}" dt="2022-12-22T08:11:41.103" v="4195" actId="1076"/>
          <ac:picMkLst>
            <pc:docMk/>
            <pc:sldMk cId="3463724537" sldId="303"/>
            <ac:picMk id="5" creationId="{F34886BF-929A-52D0-497F-2796D96582B6}"/>
          </ac:picMkLst>
        </pc:picChg>
        <pc:picChg chg="del">
          <ac:chgData name="Marcelo Almeida Gomes" userId="23d8ff0d-9616-4a43-a8ef-ac48781132bc" providerId="ADAL" clId="{07430335-2316-45B9-BAC4-E7520BF7F835}" dt="2022-12-22T08:11:22.234" v="4190" actId="478"/>
          <ac:picMkLst>
            <pc:docMk/>
            <pc:sldMk cId="3463724537" sldId="303"/>
            <ac:picMk id="7" creationId="{456B4598-A02C-7FCE-BBE8-750BF50A27AA}"/>
          </ac:picMkLst>
        </pc:picChg>
      </pc:sldChg>
      <pc:sldChg chg="addSp delSp modSp add mod">
        <pc:chgData name="Marcelo Almeida Gomes" userId="23d8ff0d-9616-4a43-a8ef-ac48781132bc" providerId="ADAL" clId="{07430335-2316-45B9-BAC4-E7520BF7F835}" dt="2022-12-22T08:18:33.031" v="4254" actId="1076"/>
        <pc:sldMkLst>
          <pc:docMk/>
          <pc:sldMk cId="402613874" sldId="304"/>
        </pc:sldMkLst>
        <pc:spChg chg="mod">
          <ac:chgData name="Marcelo Almeida Gomes" userId="23d8ff0d-9616-4a43-a8ef-ac48781132bc" providerId="ADAL" clId="{07430335-2316-45B9-BAC4-E7520BF7F835}" dt="2022-12-22T08:16:33.677" v="4248" actId="20577"/>
          <ac:spMkLst>
            <pc:docMk/>
            <pc:sldMk cId="402613874" sldId="304"/>
            <ac:spMk id="2" creationId="{2873BEC0-94F5-4226-A9E7-51B66045EF49}"/>
          </ac:spMkLst>
        </pc:spChg>
        <pc:picChg chg="add mod">
          <ac:chgData name="Marcelo Almeida Gomes" userId="23d8ff0d-9616-4a43-a8ef-ac48781132bc" providerId="ADAL" clId="{07430335-2316-45B9-BAC4-E7520BF7F835}" dt="2022-12-22T08:18:33.031" v="4254" actId="1076"/>
          <ac:picMkLst>
            <pc:docMk/>
            <pc:sldMk cId="402613874" sldId="304"/>
            <ac:picMk id="4" creationId="{5F31E054-C802-176D-ADEB-86DB9BBFB12E}"/>
          </ac:picMkLst>
        </pc:picChg>
        <pc:picChg chg="del">
          <ac:chgData name="Marcelo Almeida Gomes" userId="23d8ff0d-9616-4a43-a8ef-ac48781132bc" providerId="ADAL" clId="{07430335-2316-45B9-BAC4-E7520BF7F835}" dt="2022-12-22T08:16:43.857" v="4249" actId="478"/>
          <ac:picMkLst>
            <pc:docMk/>
            <pc:sldMk cId="402613874" sldId="304"/>
            <ac:picMk id="5" creationId="{F34886BF-929A-52D0-497F-2796D96582B6}"/>
          </ac:picMkLst>
        </pc:picChg>
      </pc:sldChg>
      <pc:sldChg chg="addSp delSp modSp add mod">
        <pc:chgData name="Marcelo Almeida Gomes" userId="23d8ff0d-9616-4a43-a8ef-ac48781132bc" providerId="ADAL" clId="{07430335-2316-45B9-BAC4-E7520BF7F835}" dt="2022-12-22T08:21:44.329" v="4263" actId="1076"/>
        <pc:sldMkLst>
          <pc:docMk/>
          <pc:sldMk cId="4136820206" sldId="305"/>
        </pc:sldMkLst>
        <pc:picChg chg="del">
          <ac:chgData name="Marcelo Almeida Gomes" userId="23d8ff0d-9616-4a43-a8ef-ac48781132bc" providerId="ADAL" clId="{07430335-2316-45B9-BAC4-E7520BF7F835}" dt="2022-12-22T08:18:36.874" v="4256" actId="478"/>
          <ac:picMkLst>
            <pc:docMk/>
            <pc:sldMk cId="4136820206" sldId="305"/>
            <ac:picMk id="4" creationId="{5F31E054-C802-176D-ADEB-86DB9BBFB12E}"/>
          </ac:picMkLst>
        </pc:picChg>
        <pc:picChg chg="add del mod">
          <ac:chgData name="Marcelo Almeida Gomes" userId="23d8ff0d-9616-4a43-a8ef-ac48781132bc" providerId="ADAL" clId="{07430335-2316-45B9-BAC4-E7520BF7F835}" dt="2022-12-22T08:21:39.396" v="4260" actId="478"/>
          <ac:picMkLst>
            <pc:docMk/>
            <pc:sldMk cId="4136820206" sldId="305"/>
            <ac:picMk id="5" creationId="{29C8E932-ED22-289D-91AF-E8DC48359D72}"/>
          </ac:picMkLst>
        </pc:picChg>
        <pc:picChg chg="add mod">
          <ac:chgData name="Marcelo Almeida Gomes" userId="23d8ff0d-9616-4a43-a8ef-ac48781132bc" providerId="ADAL" clId="{07430335-2316-45B9-BAC4-E7520BF7F835}" dt="2022-12-22T08:21:44.329" v="4263" actId="1076"/>
          <ac:picMkLst>
            <pc:docMk/>
            <pc:sldMk cId="4136820206" sldId="305"/>
            <ac:picMk id="7" creationId="{E2C42879-A99E-ABAB-322B-B2632E7C39A6}"/>
          </ac:picMkLst>
        </pc:picChg>
      </pc:sldChg>
      <pc:sldChg chg="addSp modSp add mod">
        <pc:chgData name="Marcelo Almeida Gomes" userId="23d8ff0d-9616-4a43-a8ef-ac48781132bc" providerId="ADAL" clId="{07430335-2316-45B9-BAC4-E7520BF7F835}" dt="2022-12-22T08:22:41.831" v="4271" actId="1076"/>
        <pc:sldMkLst>
          <pc:docMk/>
          <pc:sldMk cId="120297614" sldId="306"/>
        </pc:sldMkLst>
        <pc:picChg chg="add mod">
          <ac:chgData name="Marcelo Almeida Gomes" userId="23d8ff0d-9616-4a43-a8ef-ac48781132bc" providerId="ADAL" clId="{07430335-2316-45B9-BAC4-E7520BF7F835}" dt="2022-12-22T08:22:40.627" v="4270" actId="1076"/>
          <ac:picMkLst>
            <pc:docMk/>
            <pc:sldMk cId="120297614" sldId="306"/>
            <ac:picMk id="4" creationId="{35D0448B-E0A2-DF2B-181C-CD0D51881FA3}"/>
          </ac:picMkLst>
        </pc:picChg>
        <pc:picChg chg="mod">
          <ac:chgData name="Marcelo Almeida Gomes" userId="23d8ff0d-9616-4a43-a8ef-ac48781132bc" providerId="ADAL" clId="{07430335-2316-45B9-BAC4-E7520BF7F835}" dt="2022-12-22T08:22:41.831" v="4271" actId="1076"/>
          <ac:picMkLst>
            <pc:docMk/>
            <pc:sldMk cId="120297614" sldId="306"/>
            <ac:picMk id="5" creationId="{29C8E932-ED22-289D-91AF-E8DC48359D72}"/>
          </ac:picMkLst>
        </pc:picChg>
      </pc:sldChg>
      <pc:sldChg chg="addSp delSp modSp add mod">
        <pc:chgData name="Marcelo Almeida Gomes" userId="23d8ff0d-9616-4a43-a8ef-ac48781132bc" providerId="ADAL" clId="{07430335-2316-45B9-BAC4-E7520BF7F835}" dt="2022-12-22T08:26:49.612" v="4294" actId="1076"/>
        <pc:sldMkLst>
          <pc:docMk/>
          <pc:sldMk cId="622247625" sldId="307"/>
        </pc:sldMkLst>
        <pc:picChg chg="del">
          <ac:chgData name="Marcelo Almeida Gomes" userId="23d8ff0d-9616-4a43-a8ef-ac48781132bc" providerId="ADAL" clId="{07430335-2316-45B9-BAC4-E7520BF7F835}" dt="2022-12-22T08:23:35.813" v="4273" actId="478"/>
          <ac:picMkLst>
            <pc:docMk/>
            <pc:sldMk cId="622247625" sldId="307"/>
            <ac:picMk id="4" creationId="{35D0448B-E0A2-DF2B-181C-CD0D51881FA3}"/>
          </ac:picMkLst>
        </pc:picChg>
        <pc:picChg chg="del">
          <ac:chgData name="Marcelo Almeida Gomes" userId="23d8ff0d-9616-4a43-a8ef-ac48781132bc" providerId="ADAL" clId="{07430335-2316-45B9-BAC4-E7520BF7F835}" dt="2022-12-22T08:23:36.368" v="4274" actId="478"/>
          <ac:picMkLst>
            <pc:docMk/>
            <pc:sldMk cId="622247625" sldId="307"/>
            <ac:picMk id="5" creationId="{29C8E932-ED22-289D-91AF-E8DC48359D72}"/>
          </ac:picMkLst>
        </pc:picChg>
        <pc:picChg chg="add del mod">
          <ac:chgData name="Marcelo Almeida Gomes" userId="23d8ff0d-9616-4a43-a8ef-ac48781132bc" providerId="ADAL" clId="{07430335-2316-45B9-BAC4-E7520BF7F835}" dt="2022-12-22T08:26:06.497" v="4286" actId="478"/>
          <ac:picMkLst>
            <pc:docMk/>
            <pc:sldMk cId="622247625" sldId="307"/>
            <ac:picMk id="6" creationId="{B08FCBEC-0023-A9BE-2882-D4985157EBB5}"/>
          </ac:picMkLst>
        </pc:picChg>
        <pc:picChg chg="add del mod">
          <ac:chgData name="Marcelo Almeida Gomes" userId="23d8ff0d-9616-4a43-a8ef-ac48781132bc" providerId="ADAL" clId="{07430335-2316-45B9-BAC4-E7520BF7F835}" dt="2022-12-22T08:26:08.345" v="4287" actId="478"/>
          <ac:picMkLst>
            <pc:docMk/>
            <pc:sldMk cId="622247625" sldId="307"/>
            <ac:picMk id="8" creationId="{04AA7180-9424-6E12-5F06-1DA9B55558CB}"/>
          </ac:picMkLst>
        </pc:picChg>
        <pc:picChg chg="add del mod">
          <ac:chgData name="Marcelo Almeida Gomes" userId="23d8ff0d-9616-4a43-a8ef-ac48781132bc" providerId="ADAL" clId="{07430335-2316-45B9-BAC4-E7520BF7F835}" dt="2022-12-22T08:26:44.561" v="4291" actId="478"/>
          <ac:picMkLst>
            <pc:docMk/>
            <pc:sldMk cId="622247625" sldId="307"/>
            <ac:picMk id="10" creationId="{151F2FE0-09DB-0C41-3B24-BCE640455AD8}"/>
          </ac:picMkLst>
        </pc:picChg>
        <pc:picChg chg="add mod">
          <ac:chgData name="Marcelo Almeida Gomes" userId="23d8ff0d-9616-4a43-a8ef-ac48781132bc" providerId="ADAL" clId="{07430335-2316-45B9-BAC4-E7520BF7F835}" dt="2022-12-22T08:26:49.612" v="4294" actId="1076"/>
          <ac:picMkLst>
            <pc:docMk/>
            <pc:sldMk cId="622247625" sldId="307"/>
            <ac:picMk id="12" creationId="{AF2BD635-4040-CF97-234C-968F0C22D73B}"/>
          </ac:picMkLst>
        </pc:picChg>
      </pc:sldChg>
      <pc:sldChg chg="add ord">
        <pc:chgData name="Marcelo Almeida Gomes" userId="23d8ff0d-9616-4a43-a8ef-ac48781132bc" providerId="ADAL" clId="{07430335-2316-45B9-BAC4-E7520BF7F835}" dt="2022-12-22T08:28:47.205" v="4297"/>
        <pc:sldMkLst>
          <pc:docMk/>
          <pc:sldMk cId="1385967599" sldId="308"/>
        </pc:sldMkLst>
      </pc:sldChg>
      <pc:sldChg chg="addSp delSp modSp add mod">
        <pc:chgData name="Marcelo Almeida Gomes" userId="23d8ff0d-9616-4a43-a8ef-ac48781132bc" providerId="ADAL" clId="{07430335-2316-45B9-BAC4-E7520BF7F835}" dt="2022-12-22T08:30:37.282" v="4319" actId="1076"/>
        <pc:sldMkLst>
          <pc:docMk/>
          <pc:sldMk cId="3430550808" sldId="309"/>
        </pc:sldMkLst>
        <pc:picChg chg="add mod">
          <ac:chgData name="Marcelo Almeida Gomes" userId="23d8ff0d-9616-4a43-a8ef-ac48781132bc" providerId="ADAL" clId="{07430335-2316-45B9-BAC4-E7520BF7F835}" dt="2022-12-22T08:30:27.714" v="4314" actId="1076"/>
          <ac:picMkLst>
            <pc:docMk/>
            <pc:sldMk cId="3430550808" sldId="309"/>
            <ac:picMk id="4" creationId="{252AA7C8-D9E0-7C27-7CFF-806BA77BB4BD}"/>
          </ac:picMkLst>
        </pc:picChg>
        <pc:picChg chg="del">
          <ac:chgData name="Marcelo Almeida Gomes" userId="23d8ff0d-9616-4a43-a8ef-ac48781132bc" providerId="ADAL" clId="{07430335-2316-45B9-BAC4-E7520BF7F835}" dt="2022-12-22T08:28:52.563" v="4298" actId="478"/>
          <ac:picMkLst>
            <pc:docMk/>
            <pc:sldMk cId="3430550808" sldId="309"/>
            <ac:picMk id="6" creationId="{B08FCBEC-0023-A9BE-2882-D4985157EBB5}"/>
          </ac:picMkLst>
        </pc:picChg>
        <pc:picChg chg="add mod">
          <ac:chgData name="Marcelo Almeida Gomes" userId="23d8ff0d-9616-4a43-a8ef-ac48781132bc" providerId="ADAL" clId="{07430335-2316-45B9-BAC4-E7520BF7F835}" dt="2022-12-22T08:30:30.484" v="4316" actId="1076"/>
          <ac:picMkLst>
            <pc:docMk/>
            <pc:sldMk cId="3430550808" sldId="309"/>
            <ac:picMk id="7" creationId="{04DEA061-EB9C-FF46-CB7F-EDD8488CD971}"/>
          </ac:picMkLst>
        </pc:picChg>
        <pc:picChg chg="del">
          <ac:chgData name="Marcelo Almeida Gomes" userId="23d8ff0d-9616-4a43-a8ef-ac48781132bc" providerId="ADAL" clId="{07430335-2316-45B9-BAC4-E7520BF7F835}" dt="2022-12-22T08:28:54.406" v="4299" actId="478"/>
          <ac:picMkLst>
            <pc:docMk/>
            <pc:sldMk cId="3430550808" sldId="309"/>
            <ac:picMk id="8" creationId="{04AA7180-9424-6E12-5F06-1DA9B55558CB}"/>
          </ac:picMkLst>
        </pc:picChg>
        <pc:picChg chg="add mod">
          <ac:chgData name="Marcelo Almeida Gomes" userId="23d8ff0d-9616-4a43-a8ef-ac48781132bc" providerId="ADAL" clId="{07430335-2316-45B9-BAC4-E7520BF7F835}" dt="2022-12-22T08:30:37.282" v="4319" actId="1076"/>
          <ac:picMkLst>
            <pc:docMk/>
            <pc:sldMk cId="3430550808" sldId="309"/>
            <ac:picMk id="10" creationId="{B6FCD311-1AB4-8C32-B444-98A4163E324D}"/>
          </ac:picMkLst>
        </pc:picChg>
      </pc:sldChg>
      <pc:sldChg chg="addSp modSp add mod">
        <pc:chgData name="Marcelo Almeida Gomes" userId="23d8ff0d-9616-4a43-a8ef-ac48781132bc" providerId="ADAL" clId="{07430335-2316-45B9-BAC4-E7520BF7F835}" dt="2022-12-22T08:34:04.342" v="4357" actId="1076"/>
        <pc:sldMkLst>
          <pc:docMk/>
          <pc:sldMk cId="941401594" sldId="310"/>
        </pc:sldMkLst>
        <pc:picChg chg="add mod">
          <ac:chgData name="Marcelo Almeida Gomes" userId="23d8ff0d-9616-4a43-a8ef-ac48781132bc" providerId="ADAL" clId="{07430335-2316-45B9-BAC4-E7520BF7F835}" dt="2022-12-22T08:34:04.342" v="4357" actId="1076"/>
          <ac:picMkLst>
            <pc:docMk/>
            <pc:sldMk cId="941401594" sldId="310"/>
            <ac:picMk id="4" creationId="{497542F7-887C-7C70-5615-677658F20301}"/>
          </ac:picMkLst>
        </pc:picChg>
        <pc:picChg chg="mod">
          <ac:chgData name="Marcelo Almeida Gomes" userId="23d8ff0d-9616-4a43-a8ef-ac48781132bc" providerId="ADAL" clId="{07430335-2316-45B9-BAC4-E7520BF7F835}" dt="2022-12-22T08:34:01.032" v="4355" actId="1076"/>
          <ac:picMkLst>
            <pc:docMk/>
            <pc:sldMk cId="941401594" sldId="310"/>
            <ac:picMk id="7" creationId="{02F4716F-706E-26E1-7453-972649428437}"/>
          </ac:picMkLst>
        </pc:picChg>
      </pc:sldChg>
      <pc:sldChg chg="addSp delSp modSp add mod">
        <pc:chgData name="Marcelo Almeida Gomes" userId="23d8ff0d-9616-4a43-a8ef-ac48781132bc" providerId="ADAL" clId="{07430335-2316-45B9-BAC4-E7520BF7F835}" dt="2022-12-22T08:35:17.725" v="4371" actId="1076"/>
        <pc:sldMkLst>
          <pc:docMk/>
          <pc:sldMk cId="1056847973" sldId="311"/>
        </pc:sldMkLst>
        <pc:picChg chg="del">
          <ac:chgData name="Marcelo Almeida Gomes" userId="23d8ff0d-9616-4a43-a8ef-ac48781132bc" providerId="ADAL" clId="{07430335-2316-45B9-BAC4-E7520BF7F835}" dt="2022-12-22T08:34:39.670" v="4360" actId="478"/>
          <ac:picMkLst>
            <pc:docMk/>
            <pc:sldMk cId="1056847973" sldId="311"/>
            <ac:picMk id="4" creationId="{497542F7-887C-7C70-5615-677658F20301}"/>
          </ac:picMkLst>
        </pc:picChg>
        <pc:picChg chg="add mod">
          <ac:chgData name="Marcelo Almeida Gomes" userId="23d8ff0d-9616-4a43-a8ef-ac48781132bc" providerId="ADAL" clId="{07430335-2316-45B9-BAC4-E7520BF7F835}" dt="2022-12-22T08:35:16.398" v="4370" actId="1076"/>
          <ac:picMkLst>
            <pc:docMk/>
            <pc:sldMk cId="1056847973" sldId="311"/>
            <ac:picMk id="5" creationId="{8581B309-3F83-AA7A-0BAE-864F90F596EB}"/>
          </ac:picMkLst>
        </pc:picChg>
        <pc:picChg chg="del">
          <ac:chgData name="Marcelo Almeida Gomes" userId="23d8ff0d-9616-4a43-a8ef-ac48781132bc" providerId="ADAL" clId="{07430335-2316-45B9-BAC4-E7520BF7F835}" dt="2022-12-22T08:34:39.088" v="4359" actId="478"/>
          <ac:picMkLst>
            <pc:docMk/>
            <pc:sldMk cId="1056847973" sldId="311"/>
            <ac:picMk id="7" creationId="{02F4716F-706E-26E1-7453-972649428437}"/>
          </ac:picMkLst>
        </pc:picChg>
        <pc:picChg chg="add mod">
          <ac:chgData name="Marcelo Almeida Gomes" userId="23d8ff0d-9616-4a43-a8ef-ac48781132bc" providerId="ADAL" clId="{07430335-2316-45B9-BAC4-E7520BF7F835}" dt="2022-12-22T08:35:17.725" v="4371" actId="1076"/>
          <ac:picMkLst>
            <pc:docMk/>
            <pc:sldMk cId="1056847973" sldId="311"/>
            <ac:picMk id="8" creationId="{5BC52366-839E-01D9-B387-185E708FFC4D}"/>
          </ac:picMkLst>
        </pc:picChg>
      </pc:sldChg>
      <pc:sldChg chg="addSp delSp modSp add mod">
        <pc:chgData name="Marcelo Almeida Gomes" userId="23d8ff0d-9616-4a43-a8ef-ac48781132bc" providerId="ADAL" clId="{07430335-2316-45B9-BAC4-E7520BF7F835}" dt="2022-12-22T08:35:55.846" v="4376" actId="1076"/>
        <pc:sldMkLst>
          <pc:docMk/>
          <pc:sldMk cId="1416195289" sldId="312"/>
        </pc:sldMkLst>
        <pc:picChg chg="add mod">
          <ac:chgData name="Marcelo Almeida Gomes" userId="23d8ff0d-9616-4a43-a8ef-ac48781132bc" providerId="ADAL" clId="{07430335-2316-45B9-BAC4-E7520BF7F835}" dt="2022-12-22T08:35:55.846" v="4376" actId="1076"/>
          <ac:picMkLst>
            <pc:docMk/>
            <pc:sldMk cId="1416195289" sldId="312"/>
            <ac:picMk id="4" creationId="{966712C2-F8A3-9272-B78C-0FC9B3DEFCB6}"/>
          </ac:picMkLst>
        </pc:picChg>
        <pc:picChg chg="del">
          <ac:chgData name="Marcelo Almeida Gomes" userId="23d8ff0d-9616-4a43-a8ef-ac48781132bc" providerId="ADAL" clId="{07430335-2316-45B9-BAC4-E7520BF7F835}" dt="2022-12-22T08:35:49.855" v="4373" actId="478"/>
          <ac:picMkLst>
            <pc:docMk/>
            <pc:sldMk cId="1416195289" sldId="312"/>
            <ac:picMk id="5" creationId="{8581B309-3F83-AA7A-0BAE-864F90F596EB}"/>
          </ac:picMkLst>
        </pc:picChg>
      </pc:sldChg>
      <pc:sldChg chg="addSp delSp modSp add mod">
        <pc:chgData name="Marcelo Almeida Gomes" userId="23d8ff0d-9616-4a43-a8ef-ac48781132bc" providerId="ADAL" clId="{07430335-2316-45B9-BAC4-E7520BF7F835}" dt="2022-12-22T08:36:30.189" v="4384" actId="14100"/>
        <pc:sldMkLst>
          <pc:docMk/>
          <pc:sldMk cId="3128972030" sldId="313"/>
        </pc:sldMkLst>
        <pc:picChg chg="del">
          <ac:chgData name="Marcelo Almeida Gomes" userId="23d8ff0d-9616-4a43-a8ef-ac48781132bc" providerId="ADAL" clId="{07430335-2316-45B9-BAC4-E7520BF7F835}" dt="2022-12-22T08:36:02.289" v="4378" actId="478"/>
          <ac:picMkLst>
            <pc:docMk/>
            <pc:sldMk cId="3128972030" sldId="313"/>
            <ac:picMk id="4" creationId="{966712C2-F8A3-9272-B78C-0FC9B3DEFCB6}"/>
          </ac:picMkLst>
        </pc:picChg>
        <pc:picChg chg="add mod">
          <ac:chgData name="Marcelo Almeida Gomes" userId="23d8ff0d-9616-4a43-a8ef-ac48781132bc" providerId="ADAL" clId="{07430335-2316-45B9-BAC4-E7520BF7F835}" dt="2022-12-22T08:36:30.189" v="4384" actId="14100"/>
          <ac:picMkLst>
            <pc:docMk/>
            <pc:sldMk cId="3128972030" sldId="313"/>
            <ac:picMk id="5" creationId="{6B89EEAE-EC6F-AAA6-4D43-76B0B650BF77}"/>
          </ac:picMkLst>
        </pc:picChg>
      </pc:sldChg>
      <pc:sldChg chg="addSp delSp modSp add mod">
        <pc:chgData name="Marcelo Almeida Gomes" userId="23d8ff0d-9616-4a43-a8ef-ac48781132bc" providerId="ADAL" clId="{07430335-2316-45B9-BAC4-E7520BF7F835}" dt="2022-12-22T08:37:24.213" v="4396" actId="1076"/>
        <pc:sldMkLst>
          <pc:docMk/>
          <pc:sldMk cId="3503464462" sldId="314"/>
        </pc:sldMkLst>
        <pc:picChg chg="add mod">
          <ac:chgData name="Marcelo Almeida Gomes" userId="23d8ff0d-9616-4a43-a8ef-ac48781132bc" providerId="ADAL" clId="{07430335-2316-45B9-BAC4-E7520BF7F835}" dt="2022-12-22T08:37:14.919" v="4391" actId="1076"/>
          <ac:picMkLst>
            <pc:docMk/>
            <pc:sldMk cId="3503464462" sldId="314"/>
            <ac:picMk id="4" creationId="{72045BA1-A140-C9E4-D04A-980A5B76DB54}"/>
          </ac:picMkLst>
        </pc:picChg>
        <pc:picChg chg="del">
          <ac:chgData name="Marcelo Almeida Gomes" userId="23d8ff0d-9616-4a43-a8ef-ac48781132bc" providerId="ADAL" clId="{07430335-2316-45B9-BAC4-E7520BF7F835}" dt="2022-12-22T08:36:41.717" v="4386" actId="478"/>
          <ac:picMkLst>
            <pc:docMk/>
            <pc:sldMk cId="3503464462" sldId="314"/>
            <ac:picMk id="5" creationId="{6B89EEAE-EC6F-AAA6-4D43-76B0B650BF77}"/>
          </ac:picMkLst>
        </pc:picChg>
        <pc:picChg chg="add mod">
          <ac:chgData name="Marcelo Almeida Gomes" userId="23d8ff0d-9616-4a43-a8ef-ac48781132bc" providerId="ADAL" clId="{07430335-2316-45B9-BAC4-E7520BF7F835}" dt="2022-12-22T08:37:24.213" v="4396" actId="1076"/>
          <ac:picMkLst>
            <pc:docMk/>
            <pc:sldMk cId="3503464462" sldId="314"/>
            <ac:picMk id="7" creationId="{810BD5ED-68EA-7E68-E373-070A7A485B5B}"/>
          </ac:picMkLst>
        </pc:picChg>
      </pc:sldChg>
      <pc:sldMasterChg chg="addSp modSp mod">
        <pc:chgData name="Marcelo Almeida Gomes" userId="23d8ff0d-9616-4a43-a8ef-ac48781132bc" providerId="ADAL" clId="{07430335-2316-45B9-BAC4-E7520BF7F835}" dt="2022-12-22T08:51:35.320" v="5194"/>
        <pc:sldMasterMkLst>
          <pc:docMk/>
          <pc:sldMasterMk cId="1270442930" sldId="2147483660"/>
        </pc:sldMasterMkLst>
        <pc:spChg chg="add mod ord modVis">
          <ac:chgData name="Marcelo Almeida Gomes" userId="23d8ff0d-9616-4a43-a8ef-ac48781132bc" providerId="ADAL" clId="{07430335-2316-45B9-BAC4-E7520BF7F835}" dt="2022-12-22T08:51:35.320" v="5194"/>
          <ac:spMkLst>
            <pc:docMk/>
            <pc:sldMasterMk cId="1270442930" sldId="2147483660"/>
            <ac:spMk id="5" creationId="{55F34345-36C7-014C-8993-B944A1F93525}"/>
          </ac:spMkLst>
        </pc:spChg>
      </pc:sldMasterChg>
    </pc:docChg>
  </pc:docChgLst>
  <pc:docChgLst>
    <pc:chgData name="Steve Hord" userId="7478402321db30a2" providerId="LiveId" clId="{224CC9B6-A6C2-46C7-BBB9-C6A60C5C4540}"/>
    <pc:docChg chg="undo custSel modSld modMainMaster">
      <pc:chgData name="Steve Hord" userId="7478402321db30a2" providerId="LiveId" clId="{224CC9B6-A6C2-46C7-BBB9-C6A60C5C4540}" dt="2020-10-28T23:59:22.999" v="689" actId="478"/>
      <pc:docMkLst>
        <pc:docMk/>
      </pc:docMkLst>
      <pc:sldChg chg="addSp delSp modSp">
        <pc:chgData name="Steve Hord" userId="7478402321db30a2" providerId="LiveId" clId="{224CC9B6-A6C2-46C7-BBB9-C6A60C5C4540}" dt="2020-10-28T23:43:19.879" v="682" actId="478"/>
        <pc:sldMkLst>
          <pc:docMk/>
          <pc:sldMk cId="3237914124" sldId="256"/>
        </pc:sldMkLst>
        <pc:spChg chg="mod">
          <ac:chgData name="Steve Hord" userId="7478402321db30a2" providerId="LiveId" clId="{224CC9B6-A6C2-46C7-BBB9-C6A60C5C4540}" dt="2020-10-28T23:29:05.317" v="644" actId="207"/>
          <ac:spMkLst>
            <pc:docMk/>
            <pc:sldMk cId="3237914124" sldId="256"/>
            <ac:spMk id="2" creationId="{2FE973FE-1F8B-4DED-8DC0-71E987678976}"/>
          </ac:spMkLst>
        </pc:spChg>
        <pc:spChg chg="mod">
          <ac:chgData name="Steve Hord" userId="7478402321db30a2" providerId="LiveId" clId="{224CC9B6-A6C2-46C7-BBB9-C6A60C5C4540}" dt="2020-10-28T22:55:51.283" v="411" actId="12"/>
          <ac:spMkLst>
            <pc:docMk/>
            <pc:sldMk cId="3237914124" sldId="256"/>
            <ac:spMk id="3" creationId="{93383873-F31C-4E31-B4BA-B40D502705CE}"/>
          </ac:spMkLst>
        </pc:spChg>
        <pc:inkChg chg="add del mod">
          <ac:chgData name="Steve Hord" userId="7478402321db30a2" providerId="LiveId" clId="{224CC9B6-A6C2-46C7-BBB9-C6A60C5C4540}" dt="2020-10-28T23:41:36.480" v="681" actId="478"/>
          <ac:inkMkLst>
            <pc:docMk/>
            <pc:sldMk cId="3237914124" sldId="256"/>
            <ac:inkMk id="5" creationId="{664FDE5C-4EDC-4B86-A556-0977F0866D22}"/>
          </ac:inkMkLst>
        </pc:inkChg>
        <pc:inkChg chg="add">
          <ac:chgData name="Steve Hord" userId="7478402321db30a2" providerId="LiveId" clId="{224CC9B6-A6C2-46C7-BBB9-C6A60C5C4540}" dt="2020-10-28T23:00:28.782" v="413" actId="9405"/>
          <ac:inkMkLst>
            <pc:docMk/>
            <pc:sldMk cId="3237914124" sldId="256"/>
            <ac:inkMk id="6" creationId="{BB9E41AB-16C2-481D-B8C5-779DDB04601D}"/>
          </ac:inkMkLst>
        </pc:inkChg>
        <pc:inkChg chg="add">
          <ac:chgData name="Steve Hord" userId="7478402321db30a2" providerId="LiveId" clId="{224CC9B6-A6C2-46C7-BBB9-C6A60C5C4540}" dt="2020-10-28T23:00:30.591" v="414" actId="9405"/>
          <ac:inkMkLst>
            <pc:docMk/>
            <pc:sldMk cId="3237914124" sldId="256"/>
            <ac:inkMk id="7" creationId="{90DC8B94-332B-48F1-BD44-5D8DC140F977}"/>
          </ac:inkMkLst>
        </pc:inkChg>
        <pc:inkChg chg="add">
          <ac:chgData name="Steve Hord" userId="7478402321db30a2" providerId="LiveId" clId="{224CC9B6-A6C2-46C7-BBB9-C6A60C5C4540}" dt="2020-10-28T23:00:30.929" v="415" actId="9405"/>
          <ac:inkMkLst>
            <pc:docMk/>
            <pc:sldMk cId="3237914124" sldId="256"/>
            <ac:inkMk id="8" creationId="{E975E1FA-D9DC-4E9B-96CB-AF4B208FDD0D}"/>
          </ac:inkMkLst>
        </pc:inkChg>
        <pc:inkChg chg="add">
          <ac:chgData name="Steve Hord" userId="7478402321db30a2" providerId="LiveId" clId="{224CC9B6-A6C2-46C7-BBB9-C6A60C5C4540}" dt="2020-10-28T23:00:31.555" v="416" actId="9405"/>
          <ac:inkMkLst>
            <pc:docMk/>
            <pc:sldMk cId="3237914124" sldId="256"/>
            <ac:inkMk id="9" creationId="{454E5C77-5960-45F2-A8F4-437BBCEB11F6}"/>
          </ac:inkMkLst>
        </pc:inkChg>
        <pc:inkChg chg="add">
          <ac:chgData name="Steve Hord" userId="7478402321db30a2" providerId="LiveId" clId="{224CC9B6-A6C2-46C7-BBB9-C6A60C5C4540}" dt="2020-10-28T23:00:31.882" v="417" actId="9405"/>
          <ac:inkMkLst>
            <pc:docMk/>
            <pc:sldMk cId="3237914124" sldId="256"/>
            <ac:inkMk id="10" creationId="{0599CA86-0AA4-43B0-9BD8-C408990EDF1F}"/>
          </ac:inkMkLst>
        </pc:inkChg>
        <pc:inkChg chg="add del">
          <ac:chgData name="Steve Hord" userId="7478402321db30a2" providerId="LiveId" clId="{224CC9B6-A6C2-46C7-BBB9-C6A60C5C4540}" dt="2020-10-28T23:43:19.879" v="682" actId="478"/>
          <ac:inkMkLst>
            <pc:docMk/>
            <pc:sldMk cId="3237914124" sldId="256"/>
            <ac:inkMk id="11" creationId="{69CEBC84-7EBD-4396-A681-9076CEF8553B}"/>
          </ac:inkMkLst>
        </pc:inkChg>
        <pc:inkChg chg="add del">
          <ac:chgData name="Steve Hord" userId="7478402321db30a2" providerId="LiveId" clId="{224CC9B6-A6C2-46C7-BBB9-C6A60C5C4540}" dt="2020-10-28T23:41:22.775" v="648" actId="478"/>
          <ac:inkMkLst>
            <pc:docMk/>
            <pc:sldMk cId="3237914124" sldId="256"/>
            <ac:inkMk id="12" creationId="{C32B7472-AF96-4D1D-8416-1DB931AEE779}"/>
          </ac:inkMkLst>
        </pc:inkChg>
        <pc:inkChg chg="add">
          <ac:chgData name="Steve Hord" userId="7478402321db30a2" providerId="LiveId" clId="{224CC9B6-A6C2-46C7-BBB9-C6A60C5C4540}" dt="2020-10-28T23:00:57.241" v="420" actId="9405"/>
          <ac:inkMkLst>
            <pc:docMk/>
            <pc:sldMk cId="3237914124" sldId="256"/>
            <ac:inkMk id="13" creationId="{F01B0B0D-23C0-406D-81B1-53560BEA6080}"/>
          </ac:inkMkLst>
        </pc:inkChg>
        <pc:inkChg chg="add">
          <ac:chgData name="Steve Hord" userId="7478402321db30a2" providerId="LiveId" clId="{224CC9B6-A6C2-46C7-BBB9-C6A60C5C4540}" dt="2020-10-28T23:02:33.154" v="429" actId="9405"/>
          <ac:inkMkLst>
            <pc:docMk/>
            <pc:sldMk cId="3237914124" sldId="256"/>
            <ac:inkMk id="14" creationId="{0E36B71F-8617-4B05-A565-CA68910B66AF}"/>
          </ac:inkMkLst>
        </pc:inkChg>
        <pc:inkChg chg="add">
          <ac:chgData name="Steve Hord" userId="7478402321db30a2" providerId="LiveId" clId="{224CC9B6-A6C2-46C7-BBB9-C6A60C5C4540}" dt="2020-10-28T23:02:34.042" v="430" actId="9405"/>
          <ac:inkMkLst>
            <pc:docMk/>
            <pc:sldMk cId="3237914124" sldId="256"/>
            <ac:inkMk id="15" creationId="{C3E9255F-D54C-4938-861C-0719B95285A6}"/>
          </ac:inkMkLst>
        </pc:inkChg>
        <pc:inkChg chg="add">
          <ac:chgData name="Steve Hord" userId="7478402321db30a2" providerId="LiveId" clId="{224CC9B6-A6C2-46C7-BBB9-C6A60C5C4540}" dt="2020-10-28T23:02:34.713" v="431" actId="9405"/>
          <ac:inkMkLst>
            <pc:docMk/>
            <pc:sldMk cId="3237914124" sldId="256"/>
            <ac:inkMk id="16" creationId="{63A7B024-B577-4CAE-BEB0-A6669B501358}"/>
          </ac:inkMkLst>
        </pc:inkChg>
        <pc:inkChg chg="add">
          <ac:chgData name="Steve Hord" userId="7478402321db30a2" providerId="LiveId" clId="{224CC9B6-A6C2-46C7-BBB9-C6A60C5C4540}" dt="2020-10-28T23:02:36.608" v="432" actId="9405"/>
          <ac:inkMkLst>
            <pc:docMk/>
            <pc:sldMk cId="3237914124" sldId="256"/>
            <ac:inkMk id="17" creationId="{E0A5D064-5764-4BC6-889A-E61EBBCB274B}"/>
          </ac:inkMkLst>
        </pc:inkChg>
        <pc:inkChg chg="add">
          <ac:chgData name="Steve Hord" userId="7478402321db30a2" providerId="LiveId" clId="{224CC9B6-A6C2-46C7-BBB9-C6A60C5C4540}" dt="2020-10-28T23:02:37.363" v="433" actId="9405"/>
          <ac:inkMkLst>
            <pc:docMk/>
            <pc:sldMk cId="3237914124" sldId="256"/>
            <ac:inkMk id="18" creationId="{2CB02C25-2F1E-43D4-A77C-3F295035E347}"/>
          </ac:inkMkLst>
        </pc:inkChg>
        <pc:inkChg chg="add">
          <ac:chgData name="Steve Hord" userId="7478402321db30a2" providerId="LiveId" clId="{224CC9B6-A6C2-46C7-BBB9-C6A60C5C4540}" dt="2020-10-28T23:02:38.904" v="434" actId="9405"/>
          <ac:inkMkLst>
            <pc:docMk/>
            <pc:sldMk cId="3237914124" sldId="256"/>
            <ac:inkMk id="19" creationId="{4BA54EC1-BC0A-44CE-B6F6-610C5C43FEAF}"/>
          </ac:inkMkLst>
        </pc:inkChg>
        <pc:inkChg chg="add">
          <ac:chgData name="Steve Hord" userId="7478402321db30a2" providerId="LiveId" clId="{224CC9B6-A6C2-46C7-BBB9-C6A60C5C4540}" dt="2020-10-28T23:02:39.435" v="435" actId="9405"/>
          <ac:inkMkLst>
            <pc:docMk/>
            <pc:sldMk cId="3237914124" sldId="256"/>
            <ac:inkMk id="20" creationId="{A047CCDF-AC55-4CA2-8CC2-5DEAB5DBDA79}"/>
          </ac:inkMkLst>
        </pc:inkChg>
        <pc:inkChg chg="add">
          <ac:chgData name="Steve Hord" userId="7478402321db30a2" providerId="LiveId" clId="{224CC9B6-A6C2-46C7-BBB9-C6A60C5C4540}" dt="2020-10-28T23:02:40.498" v="436" actId="9405"/>
          <ac:inkMkLst>
            <pc:docMk/>
            <pc:sldMk cId="3237914124" sldId="256"/>
            <ac:inkMk id="21" creationId="{5C113320-A213-4066-90BD-CDA6F321CA37}"/>
          </ac:inkMkLst>
        </pc:inkChg>
        <pc:inkChg chg="add">
          <ac:chgData name="Steve Hord" userId="7478402321db30a2" providerId="LiveId" clId="{224CC9B6-A6C2-46C7-BBB9-C6A60C5C4540}" dt="2020-10-28T23:03:11.427" v="447" actId="9405"/>
          <ac:inkMkLst>
            <pc:docMk/>
            <pc:sldMk cId="3237914124" sldId="256"/>
            <ac:inkMk id="22" creationId="{E393B7F9-52EB-4DF0-9F3C-D38FF4077920}"/>
          </ac:inkMkLst>
        </pc:inkChg>
        <pc:inkChg chg="add">
          <ac:chgData name="Steve Hord" userId="7478402321db30a2" providerId="LiveId" clId="{224CC9B6-A6C2-46C7-BBB9-C6A60C5C4540}" dt="2020-10-28T23:03:33.458" v="448" actId="9405"/>
          <ac:inkMkLst>
            <pc:docMk/>
            <pc:sldMk cId="3237914124" sldId="256"/>
            <ac:inkMk id="23" creationId="{34B2D232-CEF5-419B-B1A5-8DBEA2B7E54F}"/>
          </ac:inkMkLst>
        </pc:inkChg>
        <pc:inkChg chg="add">
          <ac:chgData name="Steve Hord" userId="7478402321db30a2" providerId="LiveId" clId="{224CC9B6-A6C2-46C7-BBB9-C6A60C5C4540}" dt="2020-10-28T23:03:36.957" v="449" actId="9405"/>
          <ac:inkMkLst>
            <pc:docMk/>
            <pc:sldMk cId="3237914124" sldId="256"/>
            <ac:inkMk id="24" creationId="{362E2CCD-E783-4EB0-A449-D3A45EEDACA1}"/>
          </ac:inkMkLst>
        </pc:inkChg>
        <pc:inkChg chg="add">
          <ac:chgData name="Steve Hord" userId="7478402321db30a2" providerId="LiveId" clId="{224CC9B6-A6C2-46C7-BBB9-C6A60C5C4540}" dt="2020-10-28T23:03:37.444" v="450" actId="9405"/>
          <ac:inkMkLst>
            <pc:docMk/>
            <pc:sldMk cId="3237914124" sldId="256"/>
            <ac:inkMk id="25" creationId="{3A6B9D4B-B599-4E13-8CD4-9AE1EA05DD38}"/>
          </ac:inkMkLst>
        </pc:inkChg>
        <pc:inkChg chg="add">
          <ac:chgData name="Steve Hord" userId="7478402321db30a2" providerId="LiveId" clId="{224CC9B6-A6C2-46C7-BBB9-C6A60C5C4540}" dt="2020-10-28T23:03:38.508" v="451" actId="9405"/>
          <ac:inkMkLst>
            <pc:docMk/>
            <pc:sldMk cId="3237914124" sldId="256"/>
            <ac:inkMk id="26" creationId="{915EBC98-2995-4202-8847-0A06CF184801}"/>
          </ac:inkMkLst>
        </pc:inkChg>
        <pc:inkChg chg="add">
          <ac:chgData name="Steve Hord" userId="7478402321db30a2" providerId="LiveId" clId="{224CC9B6-A6C2-46C7-BBB9-C6A60C5C4540}" dt="2020-10-28T23:03:56.859" v="452" actId="9405"/>
          <ac:inkMkLst>
            <pc:docMk/>
            <pc:sldMk cId="3237914124" sldId="256"/>
            <ac:inkMk id="27" creationId="{45DA6E77-6091-41F4-942A-0F309A3D2009}"/>
          </ac:inkMkLst>
        </pc:inkChg>
        <pc:inkChg chg="add">
          <ac:chgData name="Steve Hord" userId="7478402321db30a2" providerId="LiveId" clId="{224CC9B6-A6C2-46C7-BBB9-C6A60C5C4540}" dt="2020-10-28T23:04:38.529" v="453" actId="9405"/>
          <ac:inkMkLst>
            <pc:docMk/>
            <pc:sldMk cId="3237914124" sldId="256"/>
            <ac:inkMk id="28" creationId="{E3F3AD06-2FD6-4505-B7DB-A8FB3DED0B43}"/>
          </ac:inkMkLst>
        </pc:inkChg>
        <pc:inkChg chg="add del">
          <ac:chgData name="Steve Hord" userId="7478402321db30a2" providerId="LiveId" clId="{224CC9B6-A6C2-46C7-BBB9-C6A60C5C4540}" dt="2020-10-28T23:36:33.351" v="646" actId="9405"/>
          <ac:inkMkLst>
            <pc:docMk/>
            <pc:sldMk cId="3237914124" sldId="256"/>
            <ac:inkMk id="29" creationId="{FC14F4E6-E521-4EC4-BDD3-F661908AFB0D}"/>
          </ac:inkMkLst>
        </pc:inkChg>
        <pc:inkChg chg="add">
          <ac:chgData name="Steve Hord" userId="7478402321db30a2" providerId="LiveId" clId="{224CC9B6-A6C2-46C7-BBB9-C6A60C5C4540}" dt="2020-10-28T23:37:51.257" v="647" actId="9405"/>
          <ac:inkMkLst>
            <pc:docMk/>
            <pc:sldMk cId="3237914124" sldId="256"/>
            <ac:inkMk id="30" creationId="{C9248AF4-5127-48C9-B6A2-758110871291}"/>
          </ac:inkMkLst>
        </pc:inkChg>
      </pc:sldChg>
      <pc:sldChg chg="addSp delSp modSp">
        <pc:chgData name="Steve Hord" userId="7478402321db30a2" providerId="LiveId" clId="{224CC9B6-A6C2-46C7-BBB9-C6A60C5C4540}" dt="2020-10-28T23:59:03.309" v="686" actId="478"/>
        <pc:sldMkLst>
          <pc:docMk/>
          <pc:sldMk cId="1339210688" sldId="257"/>
        </pc:sldMkLst>
        <pc:picChg chg="add mod ord">
          <ac:chgData name="Steve Hord" userId="7478402321db30a2" providerId="LiveId" clId="{224CC9B6-A6C2-46C7-BBB9-C6A60C5C4540}" dt="2020-10-28T23:16:49.707" v="633" actId="167"/>
          <ac:picMkLst>
            <pc:docMk/>
            <pc:sldMk cId="1339210688" sldId="257"/>
            <ac:picMk id="4" creationId="{9B37F9FA-3571-49C2-8811-B1159FCC0D6D}"/>
          </ac:picMkLst>
        </pc:picChg>
        <pc:picChg chg="del">
          <ac:chgData name="Steve Hord" userId="7478402321db30a2" providerId="LiveId" clId="{224CC9B6-A6C2-46C7-BBB9-C6A60C5C4540}" dt="2020-10-28T22:24:02.319" v="161"/>
          <ac:picMkLst>
            <pc:docMk/>
            <pc:sldMk cId="1339210688" sldId="257"/>
            <ac:picMk id="4" creationId="{BB8BCD0B-C663-48F9-B72B-E6B77C5BD02D}"/>
          </ac:picMkLst>
        </pc:picChg>
        <pc:picChg chg="add del mod">
          <ac:chgData name="Steve Hord" userId="7478402321db30a2" providerId="LiveId" clId="{224CC9B6-A6C2-46C7-BBB9-C6A60C5C4540}" dt="2020-10-28T23:59:02.119" v="685" actId="478"/>
          <ac:picMkLst>
            <pc:docMk/>
            <pc:sldMk cId="1339210688" sldId="257"/>
            <ac:picMk id="5" creationId="{853CF8EF-ED2E-46AE-A3CC-35FDB58937EB}"/>
          </ac:picMkLst>
        </pc:picChg>
        <pc:picChg chg="add del mod">
          <ac:chgData name="Steve Hord" userId="7478402321db30a2" providerId="LiveId" clId="{224CC9B6-A6C2-46C7-BBB9-C6A60C5C4540}" dt="2020-10-28T23:59:00.284" v="684" actId="478"/>
          <ac:picMkLst>
            <pc:docMk/>
            <pc:sldMk cId="1339210688" sldId="257"/>
            <ac:picMk id="6" creationId="{793A0DB6-57CF-4702-9240-EE06BC65B891}"/>
          </ac:picMkLst>
        </pc:picChg>
        <pc:picChg chg="add del mod">
          <ac:chgData name="Steve Hord" userId="7478402321db30a2" providerId="LiveId" clId="{224CC9B6-A6C2-46C7-BBB9-C6A60C5C4540}" dt="2020-10-28T23:58:58.690" v="683" actId="478"/>
          <ac:picMkLst>
            <pc:docMk/>
            <pc:sldMk cId="1339210688" sldId="257"/>
            <ac:picMk id="7" creationId="{6560B30D-242C-4EF2-A222-42DA8EFAC487}"/>
          </ac:picMkLst>
        </pc:picChg>
        <pc:picChg chg="add del mod">
          <ac:chgData name="Steve Hord" userId="7478402321db30a2" providerId="LiveId" clId="{224CC9B6-A6C2-46C7-BBB9-C6A60C5C4540}" dt="2020-10-28T23:59:03.309" v="686" actId="478"/>
          <ac:picMkLst>
            <pc:docMk/>
            <pc:sldMk cId="1339210688" sldId="257"/>
            <ac:picMk id="8" creationId="{B73E49F2-94B3-4B75-90EE-6AD198FC93E5}"/>
          </ac:picMkLst>
        </pc:picChg>
        <pc:inkChg chg="add">
          <ac:chgData name="Steve Hord" userId="7478402321db30a2" providerId="LiveId" clId="{224CC9B6-A6C2-46C7-BBB9-C6A60C5C4540}" dt="2020-10-28T23:02:44.360" v="437" actId="9405"/>
          <ac:inkMkLst>
            <pc:docMk/>
            <pc:sldMk cId="1339210688" sldId="257"/>
            <ac:inkMk id="9" creationId="{1A185CBD-ED91-4F24-BEB9-8E33AD8AC3B1}"/>
          </ac:inkMkLst>
        </pc:inkChg>
        <pc:inkChg chg="add">
          <ac:chgData name="Steve Hord" userId="7478402321db30a2" providerId="LiveId" clId="{224CC9B6-A6C2-46C7-BBB9-C6A60C5C4540}" dt="2020-10-28T23:02:45.199" v="438" actId="9405"/>
          <ac:inkMkLst>
            <pc:docMk/>
            <pc:sldMk cId="1339210688" sldId="257"/>
            <ac:inkMk id="10" creationId="{032BD37A-4777-4658-98DC-561C88BBD6B5}"/>
          </ac:inkMkLst>
        </pc:inkChg>
        <pc:inkChg chg="add">
          <ac:chgData name="Steve Hord" userId="7478402321db30a2" providerId="LiveId" clId="{224CC9B6-A6C2-46C7-BBB9-C6A60C5C4540}" dt="2020-10-28T23:02:45.764" v="439" actId="9405"/>
          <ac:inkMkLst>
            <pc:docMk/>
            <pc:sldMk cId="1339210688" sldId="257"/>
            <ac:inkMk id="11" creationId="{8D6F0DE4-0F5C-4DBC-980B-FA84561A37BD}"/>
          </ac:inkMkLst>
        </pc:inkChg>
        <pc:inkChg chg="add">
          <ac:chgData name="Steve Hord" userId="7478402321db30a2" providerId="LiveId" clId="{224CC9B6-A6C2-46C7-BBB9-C6A60C5C4540}" dt="2020-10-28T23:02:46.202" v="440" actId="9405"/>
          <ac:inkMkLst>
            <pc:docMk/>
            <pc:sldMk cId="1339210688" sldId="257"/>
            <ac:inkMk id="12" creationId="{24F830F4-CC15-48E6-AB15-04ED683CA04A}"/>
          </ac:inkMkLst>
        </pc:inkChg>
        <pc:inkChg chg="add">
          <ac:chgData name="Steve Hord" userId="7478402321db30a2" providerId="LiveId" clId="{224CC9B6-A6C2-46C7-BBB9-C6A60C5C4540}" dt="2020-10-28T23:02:53.893" v="441" actId="9405"/>
          <ac:inkMkLst>
            <pc:docMk/>
            <pc:sldMk cId="1339210688" sldId="257"/>
            <ac:inkMk id="13" creationId="{18EA1C91-5384-4260-8EC9-8379C643441C}"/>
          </ac:inkMkLst>
        </pc:inkChg>
        <pc:inkChg chg="add">
          <ac:chgData name="Steve Hord" userId="7478402321db30a2" providerId="LiveId" clId="{224CC9B6-A6C2-46C7-BBB9-C6A60C5C4540}" dt="2020-10-28T23:03:01.423" v="442" actId="9405"/>
          <ac:inkMkLst>
            <pc:docMk/>
            <pc:sldMk cId="1339210688" sldId="257"/>
            <ac:inkMk id="14" creationId="{97E9F6ED-ACEE-438F-A76C-C66263E59B33}"/>
          </ac:inkMkLst>
        </pc:inkChg>
        <pc:inkChg chg="add">
          <ac:chgData name="Steve Hord" userId="7478402321db30a2" providerId="LiveId" clId="{224CC9B6-A6C2-46C7-BBB9-C6A60C5C4540}" dt="2020-10-28T23:03:01.879" v="443" actId="9405"/>
          <ac:inkMkLst>
            <pc:docMk/>
            <pc:sldMk cId="1339210688" sldId="257"/>
            <ac:inkMk id="15" creationId="{EA56CB11-8AE3-4EA0-B556-BBB572803B07}"/>
          </ac:inkMkLst>
        </pc:inkChg>
        <pc:inkChg chg="add">
          <ac:chgData name="Steve Hord" userId="7478402321db30a2" providerId="LiveId" clId="{224CC9B6-A6C2-46C7-BBB9-C6A60C5C4540}" dt="2020-10-28T23:03:02.265" v="444" actId="9405"/>
          <ac:inkMkLst>
            <pc:docMk/>
            <pc:sldMk cId="1339210688" sldId="257"/>
            <ac:inkMk id="16" creationId="{78E27AEC-BDF9-49A4-A10A-6F5F64F01EEA}"/>
          </ac:inkMkLst>
        </pc:inkChg>
        <pc:inkChg chg="add">
          <ac:chgData name="Steve Hord" userId="7478402321db30a2" providerId="LiveId" clId="{224CC9B6-A6C2-46C7-BBB9-C6A60C5C4540}" dt="2020-10-28T23:03:02.610" v="445" actId="9405"/>
          <ac:inkMkLst>
            <pc:docMk/>
            <pc:sldMk cId="1339210688" sldId="257"/>
            <ac:inkMk id="17" creationId="{00D1CCCF-5EBB-4FB3-A293-78C28946220A}"/>
          </ac:inkMkLst>
        </pc:inkChg>
        <pc:inkChg chg="add">
          <ac:chgData name="Steve Hord" userId="7478402321db30a2" providerId="LiveId" clId="{224CC9B6-A6C2-46C7-BBB9-C6A60C5C4540}" dt="2020-10-28T23:03:03.924" v="446" actId="9405"/>
          <ac:inkMkLst>
            <pc:docMk/>
            <pc:sldMk cId="1339210688" sldId="257"/>
            <ac:inkMk id="18" creationId="{0EC3AB97-946C-4D62-AEB0-E11D486AFBF0}"/>
          </ac:inkMkLst>
        </pc:inkChg>
      </pc:sldChg>
      <pc:sldChg chg="modSp">
        <pc:chgData name="Steve Hord" userId="7478402321db30a2" providerId="LiveId" clId="{224CC9B6-A6C2-46C7-BBB9-C6A60C5C4540}" dt="2020-10-28T23:18:22.378" v="642" actId="27636"/>
        <pc:sldMkLst>
          <pc:docMk/>
          <pc:sldMk cId="3083623366" sldId="260"/>
        </pc:sldMkLst>
        <pc:spChg chg="mod">
          <ac:chgData name="Steve Hord" userId="7478402321db30a2" providerId="LiveId" clId="{224CC9B6-A6C2-46C7-BBB9-C6A60C5C4540}" dt="2020-10-28T23:18:22.378" v="642" actId="27636"/>
          <ac:spMkLst>
            <pc:docMk/>
            <pc:sldMk cId="3083623366" sldId="260"/>
            <ac:spMk id="3" creationId="{902FD5C4-FE5F-46D2-ABC9-49FA4BB8442F}"/>
          </ac:spMkLst>
        </pc:spChg>
      </pc:sldChg>
      <pc:sldChg chg="addSp delSp modSp">
        <pc:chgData name="Steve Hord" userId="7478402321db30a2" providerId="LiveId" clId="{224CC9B6-A6C2-46C7-BBB9-C6A60C5C4540}" dt="2020-10-28T23:59:09.194" v="687" actId="478"/>
        <pc:sldMkLst>
          <pc:docMk/>
          <pc:sldMk cId="710623681" sldId="261"/>
        </pc:sldMkLst>
        <pc:picChg chg="mod">
          <ac:chgData name="Steve Hord" userId="7478402321db30a2" providerId="LiveId" clId="{224CC9B6-A6C2-46C7-BBB9-C6A60C5C4540}" dt="2020-10-28T22:36:36.345" v="382" actId="14100"/>
          <ac:picMkLst>
            <pc:docMk/>
            <pc:sldMk cId="710623681" sldId="261"/>
            <ac:picMk id="4" creationId="{EE158731-59BB-48A2-A901-D7C35E91BA10}"/>
          </ac:picMkLst>
        </pc:picChg>
        <pc:picChg chg="add del mod">
          <ac:chgData name="Steve Hord" userId="7478402321db30a2" providerId="LiveId" clId="{224CC9B6-A6C2-46C7-BBB9-C6A60C5C4540}" dt="2020-10-28T23:59:09.194" v="687" actId="478"/>
          <ac:picMkLst>
            <pc:docMk/>
            <pc:sldMk cId="710623681" sldId="261"/>
            <ac:picMk id="6" creationId="{38A44285-5189-4D0A-8701-C2B5E42B5518}"/>
          </ac:picMkLst>
        </pc:picChg>
      </pc:sldChg>
      <pc:sldChg chg="modSp">
        <pc:chgData name="Steve Hord" userId="7478402321db30a2" providerId="LiveId" clId="{224CC9B6-A6C2-46C7-BBB9-C6A60C5C4540}" dt="2020-10-28T23:21:26.804" v="643" actId="20577"/>
        <pc:sldMkLst>
          <pc:docMk/>
          <pc:sldMk cId="452859177" sldId="262"/>
        </pc:sldMkLst>
        <pc:spChg chg="mod">
          <ac:chgData name="Steve Hord" userId="7478402321db30a2" providerId="LiveId" clId="{224CC9B6-A6C2-46C7-BBB9-C6A60C5C4540}" dt="2020-10-28T23:21:26.804" v="643" actId="20577"/>
          <ac:spMkLst>
            <pc:docMk/>
            <pc:sldMk cId="452859177" sldId="262"/>
            <ac:spMk id="3" creationId="{902FD5C4-FE5F-46D2-ABC9-49FA4BB8442F}"/>
          </ac:spMkLst>
        </pc:spChg>
      </pc:sldChg>
      <pc:sldChg chg="addSp delSp modSp">
        <pc:chgData name="Steve Hord" userId="7478402321db30a2" providerId="LiveId" clId="{224CC9B6-A6C2-46C7-BBB9-C6A60C5C4540}" dt="2020-10-28T23:59:22.999" v="689" actId="478"/>
        <pc:sldMkLst>
          <pc:docMk/>
          <pc:sldMk cId="2161130591" sldId="272"/>
        </pc:sldMkLst>
        <pc:picChg chg="del mod">
          <ac:chgData name="Steve Hord" userId="7478402321db30a2" providerId="LiveId" clId="{224CC9B6-A6C2-46C7-BBB9-C6A60C5C4540}" dt="2020-10-28T23:10:18.699" v="471" actId="478"/>
          <ac:picMkLst>
            <pc:docMk/>
            <pc:sldMk cId="2161130591" sldId="272"/>
            <ac:picMk id="4" creationId="{C1FCEFC0-D7CE-430F-A1AC-AC17331EFD14}"/>
          </ac:picMkLst>
        </pc:picChg>
        <pc:picChg chg="del">
          <ac:chgData name="Steve Hord" userId="7478402321db30a2" providerId="LiveId" clId="{224CC9B6-A6C2-46C7-BBB9-C6A60C5C4540}" dt="2020-10-28T23:59:21.027" v="688" actId="478"/>
          <ac:picMkLst>
            <pc:docMk/>
            <pc:sldMk cId="2161130591" sldId="272"/>
            <ac:picMk id="6" creationId="{998DDB99-D494-444C-96D1-7AB5393DD65C}"/>
          </ac:picMkLst>
        </pc:picChg>
        <pc:picChg chg="add del mod">
          <ac:chgData name="Steve Hord" userId="7478402321db30a2" providerId="LiveId" clId="{224CC9B6-A6C2-46C7-BBB9-C6A60C5C4540}" dt="2020-10-28T23:59:22.999" v="689" actId="478"/>
          <ac:picMkLst>
            <pc:docMk/>
            <pc:sldMk cId="2161130591" sldId="272"/>
            <ac:picMk id="7" creationId="{EF1CDD4D-CAA0-4B1F-A12B-650B712F4B73}"/>
          </ac:picMkLst>
        </pc:picChg>
      </pc:sldChg>
      <pc:sldMasterChg chg="modSldLayout">
        <pc:chgData name="Steve Hord" userId="7478402321db30a2" providerId="LiveId" clId="{224CC9B6-A6C2-46C7-BBB9-C6A60C5C4540}" dt="2020-10-28T23:01:58.349" v="428" actId="9405"/>
        <pc:sldMasterMkLst>
          <pc:docMk/>
          <pc:sldMasterMk cId="1270442930" sldId="2147483660"/>
        </pc:sldMasterMkLst>
        <pc:sldLayoutChg chg="addSp">
          <pc:chgData name="Steve Hord" userId="7478402321db30a2" providerId="LiveId" clId="{224CC9B6-A6C2-46C7-BBB9-C6A60C5C4540}" dt="2020-10-28T23:01:58.349" v="428" actId="9405"/>
          <pc:sldLayoutMkLst>
            <pc:docMk/>
            <pc:sldMasterMk cId="1270442930" sldId="2147483660"/>
            <pc:sldLayoutMk cId="2871343567" sldId="2147483664"/>
          </pc:sldLayoutMkLst>
          <pc:inkChg chg="add">
            <ac:chgData name="Steve Hord" userId="7478402321db30a2" providerId="LiveId" clId="{224CC9B6-A6C2-46C7-BBB9-C6A60C5C4540}" dt="2020-10-28T23:01:52.131" v="421" actId="9405"/>
            <ac:inkMkLst>
              <pc:docMk/>
              <pc:sldMasterMk cId="1270442930" sldId="2147483660"/>
              <pc:sldLayoutMk cId="2871343567" sldId="2147483664"/>
              <ac:inkMk id="5" creationId="{7F3045DE-3AB7-4E3E-A391-4F9107A8F8C9}"/>
            </ac:inkMkLst>
          </pc:inkChg>
          <pc:inkChg chg="add">
            <ac:chgData name="Steve Hord" userId="7478402321db30a2" providerId="LiveId" clId="{224CC9B6-A6C2-46C7-BBB9-C6A60C5C4540}" dt="2020-10-28T23:01:52.487" v="422" actId="9405"/>
            <ac:inkMkLst>
              <pc:docMk/>
              <pc:sldMasterMk cId="1270442930" sldId="2147483660"/>
              <pc:sldLayoutMk cId="2871343567" sldId="2147483664"/>
              <ac:inkMk id="6" creationId="{B64BE9BD-96C6-496B-8F87-BF8B5FE6878E}"/>
            </ac:inkMkLst>
          </pc:inkChg>
          <pc:inkChg chg="add">
            <ac:chgData name="Steve Hord" userId="7478402321db30a2" providerId="LiveId" clId="{224CC9B6-A6C2-46C7-BBB9-C6A60C5C4540}" dt="2020-10-28T23:01:55.176" v="423" actId="9405"/>
            <ac:inkMkLst>
              <pc:docMk/>
              <pc:sldMasterMk cId="1270442930" sldId="2147483660"/>
              <pc:sldLayoutMk cId="2871343567" sldId="2147483664"/>
              <ac:inkMk id="7" creationId="{5547CB02-1206-4981-BA1F-98056CC7D0F6}"/>
            </ac:inkMkLst>
          </pc:inkChg>
          <pc:inkChg chg="add">
            <ac:chgData name="Steve Hord" userId="7478402321db30a2" providerId="LiveId" clId="{224CC9B6-A6C2-46C7-BBB9-C6A60C5C4540}" dt="2020-10-28T23:01:55.519" v="424" actId="9405"/>
            <ac:inkMkLst>
              <pc:docMk/>
              <pc:sldMasterMk cId="1270442930" sldId="2147483660"/>
              <pc:sldLayoutMk cId="2871343567" sldId="2147483664"/>
              <ac:inkMk id="9" creationId="{00AC9549-295A-481F-BAC1-D217607B1470}"/>
            </ac:inkMkLst>
          </pc:inkChg>
          <pc:inkChg chg="add">
            <ac:chgData name="Steve Hord" userId="7478402321db30a2" providerId="LiveId" clId="{224CC9B6-A6C2-46C7-BBB9-C6A60C5C4540}" dt="2020-10-28T23:01:55.860" v="425" actId="9405"/>
            <ac:inkMkLst>
              <pc:docMk/>
              <pc:sldMasterMk cId="1270442930" sldId="2147483660"/>
              <pc:sldLayoutMk cId="2871343567" sldId="2147483664"/>
              <ac:inkMk id="10" creationId="{582B34FC-FED6-4B35-B336-2C001BF70FEA}"/>
            </ac:inkMkLst>
          </pc:inkChg>
          <pc:inkChg chg="add">
            <ac:chgData name="Steve Hord" userId="7478402321db30a2" providerId="LiveId" clId="{224CC9B6-A6C2-46C7-BBB9-C6A60C5C4540}" dt="2020-10-28T23:01:56.207" v="426" actId="9405"/>
            <ac:inkMkLst>
              <pc:docMk/>
              <pc:sldMasterMk cId="1270442930" sldId="2147483660"/>
              <pc:sldLayoutMk cId="2871343567" sldId="2147483664"/>
              <ac:inkMk id="11" creationId="{E937588D-ADB8-4462-B727-CA3C34F68C66}"/>
            </ac:inkMkLst>
          </pc:inkChg>
          <pc:inkChg chg="add">
            <ac:chgData name="Steve Hord" userId="7478402321db30a2" providerId="LiveId" clId="{224CC9B6-A6C2-46C7-BBB9-C6A60C5C4540}" dt="2020-10-28T23:01:56.539" v="427" actId="9405"/>
            <ac:inkMkLst>
              <pc:docMk/>
              <pc:sldMasterMk cId="1270442930" sldId="2147483660"/>
              <pc:sldLayoutMk cId="2871343567" sldId="2147483664"/>
              <ac:inkMk id="12" creationId="{30649580-583C-4B6A-9755-80D062662B47}"/>
            </ac:inkMkLst>
          </pc:inkChg>
          <pc:inkChg chg="add">
            <ac:chgData name="Steve Hord" userId="7478402321db30a2" providerId="LiveId" clId="{224CC9B6-A6C2-46C7-BBB9-C6A60C5C4540}" dt="2020-10-28T23:01:58.349" v="428" actId="9405"/>
            <ac:inkMkLst>
              <pc:docMk/>
              <pc:sldMasterMk cId="1270442930" sldId="2147483660"/>
              <pc:sldLayoutMk cId="2871343567" sldId="2147483664"/>
              <ac:inkMk id="13" creationId="{C563E662-A115-4BA9-A520-DAB1F8FFDBA4}"/>
            </ac:inkMkLst>
          </pc:ink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094330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93819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4185124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752256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871757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604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821894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048879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719354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25066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80922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043196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7993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435145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767371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352008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121754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936214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659901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401914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030035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312386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458586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688230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959964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466204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05503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66350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933019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59116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1463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066094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28193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
        <p:nvSpPr>
          <p:cNvPr id="5" name="MSIPCMContentMarking" descr="{&quot;HashCode&quot;:-1096251631,&quot;Placement&quot;:&quot;Footer&quot;,&quot;Top&quot;:515.9133,&quot;Left&quot;:441.0537,&quot;SlideWidth&quot;:960,&quot;SlideHeight&quot;:540}">
            <a:extLst>
              <a:ext uri="{FF2B5EF4-FFF2-40B4-BE49-F238E27FC236}">
                <a16:creationId xmlns:a16="http://schemas.microsoft.com/office/drawing/2014/main" id="{55F34345-36C7-014C-8993-B944A1F93525}"/>
              </a:ext>
            </a:extLst>
          </p:cNvPr>
          <p:cNvSpPr txBox="1"/>
          <p:nvPr userDrawn="1"/>
        </p:nvSpPr>
        <p:spPr>
          <a:xfrm>
            <a:off x="5601382" y="6552099"/>
            <a:ext cx="989235" cy="305901"/>
          </a:xfrm>
          <a:prstGeom prst="rect">
            <a:avLst/>
          </a:prstGeom>
          <a:noFill/>
        </p:spPr>
        <p:txBody>
          <a:bodyPr vert="horz" wrap="square" lIns="0" tIns="0" rIns="0" bIns="0" rtlCol="0" anchor="ctr" anchorCtr="1">
            <a:spAutoFit/>
          </a:bodyPr>
          <a:lstStyle/>
          <a:p>
            <a:pPr algn="ctr">
              <a:spcBef>
                <a:spcPts val="0"/>
              </a:spcBef>
              <a:spcAft>
                <a:spcPts val="0"/>
              </a:spcAft>
            </a:pPr>
            <a:r>
              <a:rPr lang="pt-BR" sz="1100">
                <a:solidFill>
                  <a:srgbClr val="737373"/>
                </a:solidFill>
                <a:latin typeface="Arial Black" panose="020B0A04020102020204" pitchFamily="34" charset="0"/>
              </a:rPr>
              <a:t>PÚBLICA</a:t>
            </a:r>
          </a:p>
        </p:txBody>
      </p:sp>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0.jp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6.jp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2345719"/>
            <a:ext cx="4794140" cy="1325563"/>
          </a:xfrm>
        </p:spPr>
        <p:txBody>
          <a:bodyPr anchor="ctr">
            <a:normAutofit fontScale="90000"/>
          </a:bodyPr>
          <a:lstStyle/>
          <a:p>
            <a:r>
              <a:rPr lang="en-US" dirty="0">
                <a:solidFill>
                  <a:srgbClr val="0E659B"/>
                </a:solidFill>
              </a:rPr>
              <a:t>Applied Data Science Capstone</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560007"/>
            <a:ext cx="5181600" cy="2616956"/>
          </a:xfrm>
        </p:spPr>
        <p:txBody>
          <a:bodyPr>
            <a:normAutofit/>
          </a:bodyPr>
          <a:lstStyle/>
          <a:p>
            <a:pPr marL="0" indent="0">
              <a:buNone/>
            </a:pPr>
            <a:r>
              <a:rPr lang="en-US" dirty="0"/>
              <a:t>Marcelo Almeida Gomes</a:t>
            </a:r>
          </a:p>
          <a:p>
            <a:pPr marL="0" indent="0">
              <a:buNone/>
            </a:pPr>
            <a:r>
              <a:rPr lang="en-US" dirty="0"/>
              <a:t>22/12/2022</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674975" y="1560672"/>
            <a:ext cx="11140972" cy="1252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Exploratory Data Analysis with tables, scatter, maps, bar, pie charts to make findings</a:t>
            </a:r>
          </a:p>
          <a:p>
            <a:r>
              <a:rPr lang="en-US" sz="2200" dirty="0"/>
              <a:t>See correlation between variables, counts total, per group and percent   </a:t>
            </a:r>
          </a:p>
          <a:p>
            <a:pPr lvl="1"/>
            <a:endParaRPr lang="en-US" sz="1800" dirty="0"/>
          </a:p>
        </p:txBody>
      </p:sp>
      <p:pic>
        <p:nvPicPr>
          <p:cNvPr id="10" name="Imagem 9">
            <a:extLst>
              <a:ext uri="{FF2B5EF4-FFF2-40B4-BE49-F238E27FC236}">
                <a16:creationId xmlns:a16="http://schemas.microsoft.com/office/drawing/2014/main" id="{278A13F2-B3D9-42F9-A974-F2BB21773C4F}"/>
              </a:ext>
            </a:extLst>
          </p:cNvPr>
          <p:cNvPicPr>
            <a:picLocks noChangeAspect="1"/>
          </p:cNvPicPr>
          <p:nvPr/>
        </p:nvPicPr>
        <p:blipFill>
          <a:blip r:embed="rId3"/>
          <a:stretch>
            <a:fillRect/>
          </a:stretch>
        </p:blipFill>
        <p:spPr>
          <a:xfrm>
            <a:off x="302205" y="2698125"/>
            <a:ext cx="7693760" cy="1615690"/>
          </a:xfrm>
          <a:prstGeom prst="rect">
            <a:avLst/>
          </a:prstGeom>
        </p:spPr>
      </p:pic>
      <p:pic>
        <p:nvPicPr>
          <p:cNvPr id="6" name="Imagem 5" descr="Gráfico, Gráfico de barras&#10;&#10;Descrição gerada automaticamente">
            <a:extLst>
              <a:ext uri="{FF2B5EF4-FFF2-40B4-BE49-F238E27FC236}">
                <a16:creationId xmlns:a16="http://schemas.microsoft.com/office/drawing/2014/main" id="{D5BEF776-9F3C-452B-4B74-D9595B2F5E29}"/>
              </a:ext>
            </a:extLst>
          </p:cNvPr>
          <p:cNvPicPr>
            <a:picLocks noChangeAspect="1"/>
          </p:cNvPicPr>
          <p:nvPr/>
        </p:nvPicPr>
        <p:blipFill>
          <a:blip r:embed="rId4"/>
          <a:stretch>
            <a:fillRect/>
          </a:stretch>
        </p:blipFill>
        <p:spPr>
          <a:xfrm>
            <a:off x="166536" y="4922331"/>
            <a:ext cx="3265873" cy="1306349"/>
          </a:xfrm>
          <a:prstGeom prst="rect">
            <a:avLst/>
          </a:prstGeom>
        </p:spPr>
      </p:pic>
      <p:pic>
        <p:nvPicPr>
          <p:cNvPr id="9" name="Imagem 8" descr="Gráfico, Gráfico de dispersão&#10;&#10;Descrição gerada automaticamente">
            <a:extLst>
              <a:ext uri="{FF2B5EF4-FFF2-40B4-BE49-F238E27FC236}">
                <a16:creationId xmlns:a16="http://schemas.microsoft.com/office/drawing/2014/main" id="{294A3C6F-6E70-CE1A-DB30-1706EC0F69FC}"/>
              </a:ext>
            </a:extLst>
          </p:cNvPr>
          <p:cNvPicPr>
            <a:picLocks noChangeAspect="1"/>
          </p:cNvPicPr>
          <p:nvPr/>
        </p:nvPicPr>
        <p:blipFill>
          <a:blip r:embed="rId5"/>
          <a:stretch>
            <a:fillRect/>
          </a:stretch>
        </p:blipFill>
        <p:spPr>
          <a:xfrm>
            <a:off x="3539287" y="4771320"/>
            <a:ext cx="5815873" cy="1608372"/>
          </a:xfrm>
          <a:prstGeom prst="rect">
            <a:avLst/>
          </a:prstGeom>
        </p:spPr>
      </p:pic>
      <p:pic>
        <p:nvPicPr>
          <p:cNvPr id="12" name="Imagem 11">
            <a:extLst>
              <a:ext uri="{FF2B5EF4-FFF2-40B4-BE49-F238E27FC236}">
                <a16:creationId xmlns:a16="http://schemas.microsoft.com/office/drawing/2014/main" id="{3EA6B303-5BAC-7675-BAF9-0777F869E53B}"/>
              </a:ext>
            </a:extLst>
          </p:cNvPr>
          <p:cNvPicPr>
            <a:picLocks noChangeAspect="1"/>
          </p:cNvPicPr>
          <p:nvPr/>
        </p:nvPicPr>
        <p:blipFill>
          <a:blip r:embed="rId6"/>
          <a:stretch>
            <a:fillRect/>
          </a:stretch>
        </p:blipFill>
        <p:spPr>
          <a:xfrm>
            <a:off x="9462038" y="4887455"/>
            <a:ext cx="2162221" cy="1492237"/>
          </a:xfrm>
          <a:prstGeom prst="rect">
            <a:avLst/>
          </a:prstGeom>
        </p:spPr>
      </p:pic>
      <p:pic>
        <p:nvPicPr>
          <p:cNvPr id="14" name="Imagem 13">
            <a:extLst>
              <a:ext uri="{FF2B5EF4-FFF2-40B4-BE49-F238E27FC236}">
                <a16:creationId xmlns:a16="http://schemas.microsoft.com/office/drawing/2014/main" id="{90BAC38C-D5DA-485E-44AA-366B3885F862}"/>
              </a:ext>
            </a:extLst>
          </p:cNvPr>
          <p:cNvPicPr>
            <a:picLocks noChangeAspect="1"/>
          </p:cNvPicPr>
          <p:nvPr/>
        </p:nvPicPr>
        <p:blipFill>
          <a:blip r:embed="rId7"/>
          <a:stretch>
            <a:fillRect/>
          </a:stretch>
        </p:blipFill>
        <p:spPr>
          <a:xfrm>
            <a:off x="8485075" y="2623330"/>
            <a:ext cx="3359663" cy="2074546"/>
          </a:xfrm>
          <a:prstGeom prst="rect">
            <a:avLst/>
          </a:prstGeom>
        </p:spPr>
      </p:pic>
      <p:sp>
        <p:nvSpPr>
          <p:cNvPr id="17" name="Title 1">
            <a:extLst>
              <a:ext uri="{FF2B5EF4-FFF2-40B4-BE49-F238E27FC236}">
                <a16:creationId xmlns:a16="http://schemas.microsoft.com/office/drawing/2014/main" id="{C365A99D-0D4D-B4DA-103E-16398757254E}"/>
              </a:ext>
            </a:extLst>
          </p:cNvPr>
          <p:cNvSpPr txBox="1">
            <a:spLocks/>
          </p:cNvSpPr>
          <p:nvPr/>
        </p:nvSpPr>
        <p:spPr>
          <a:xfrm>
            <a:off x="782052" y="376642"/>
            <a:ext cx="123758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METHODOLOGY – EDA</a:t>
            </a:r>
            <a:endParaRPr lang="en-US" dirty="0"/>
          </a:p>
        </p:txBody>
      </p:sp>
    </p:spTree>
    <p:extLst>
      <p:ext uri="{BB962C8B-B14F-4D97-AF65-F5344CB8AC3E}">
        <p14:creationId xmlns:p14="http://schemas.microsoft.com/office/powerpoint/2010/main" val="392259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METHODOLOGY – PREDICTIVE ANALYSIS</a:t>
            </a:r>
          </a:p>
        </p:txBody>
      </p:sp>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2966913" y="1611149"/>
            <a:ext cx="8767425" cy="46590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How we want to predict whether the launch will be successful the classification algorithms in machine learning was selected </a:t>
            </a:r>
          </a:p>
          <a:p>
            <a:r>
              <a:rPr lang="en-US" sz="2200" dirty="0"/>
              <a:t>This is a problem that target attribute is a categorical variable, class can be 0 if launch failed or 1 if successful</a:t>
            </a:r>
          </a:p>
          <a:p>
            <a:r>
              <a:rPr lang="en-US" sz="2200" dirty="0"/>
              <a:t>The classification models applied</a:t>
            </a:r>
          </a:p>
          <a:p>
            <a:pPr lvl="1"/>
            <a:r>
              <a:rPr lang="en-US" sz="1800" dirty="0"/>
              <a:t>Logistic Regression</a:t>
            </a:r>
          </a:p>
          <a:p>
            <a:pPr lvl="1"/>
            <a:r>
              <a:rPr lang="en-US" sz="1800" dirty="0"/>
              <a:t>SVM</a:t>
            </a:r>
          </a:p>
          <a:p>
            <a:pPr lvl="1"/>
            <a:r>
              <a:rPr lang="en-US" sz="1800" dirty="0"/>
              <a:t>Decision Tree Classifier</a:t>
            </a:r>
          </a:p>
          <a:p>
            <a:pPr lvl="1"/>
            <a:r>
              <a:rPr lang="en-US" sz="1800" dirty="0"/>
              <a:t>KNN</a:t>
            </a:r>
          </a:p>
          <a:p>
            <a:r>
              <a:rPr lang="en-US" sz="2200" dirty="0"/>
              <a:t>Use Scikit Learn to build, training, test and validate the model</a:t>
            </a:r>
          </a:p>
          <a:p>
            <a:r>
              <a:rPr lang="en-US" sz="2200" dirty="0"/>
              <a:t>The set to data test was 0.2 and then data train 0.8 </a:t>
            </a:r>
          </a:p>
          <a:p>
            <a:r>
              <a:rPr lang="en-US" sz="2200" dirty="0"/>
              <a:t>Then find the method with best performs</a:t>
            </a:r>
          </a:p>
          <a:p>
            <a:r>
              <a:rPr lang="en-US" sz="2200" dirty="0"/>
              <a:t>The Accuracy was used to find method which performs best</a:t>
            </a:r>
          </a:p>
          <a:p>
            <a:endParaRPr lang="en-US" sz="2200" dirty="0"/>
          </a:p>
          <a:p>
            <a:endParaRPr lang="en-US" sz="2200" dirty="0"/>
          </a:p>
          <a:p>
            <a:pPr lvl="1"/>
            <a:endParaRPr lang="en-US" sz="1800" dirty="0"/>
          </a:p>
        </p:txBody>
      </p:sp>
      <p:pic>
        <p:nvPicPr>
          <p:cNvPr id="8" name="Imagem 7" descr="Desenho de um círculo&#10;&#10;Descrição gerada automaticamente com confiança média">
            <a:extLst>
              <a:ext uri="{FF2B5EF4-FFF2-40B4-BE49-F238E27FC236}">
                <a16:creationId xmlns:a16="http://schemas.microsoft.com/office/drawing/2014/main" id="{4350DA88-52DF-41D5-4578-BB2448E9C43F}"/>
              </a:ext>
            </a:extLst>
          </p:cNvPr>
          <p:cNvPicPr>
            <a:picLocks noChangeAspect="1"/>
          </p:cNvPicPr>
          <p:nvPr/>
        </p:nvPicPr>
        <p:blipFill>
          <a:blip r:embed="rId3"/>
          <a:stretch>
            <a:fillRect/>
          </a:stretch>
        </p:blipFill>
        <p:spPr>
          <a:xfrm>
            <a:off x="924788" y="2717502"/>
            <a:ext cx="1074651" cy="1289581"/>
          </a:xfrm>
          <a:prstGeom prst="rect">
            <a:avLst/>
          </a:prstGeom>
        </p:spPr>
      </p:pic>
      <p:pic>
        <p:nvPicPr>
          <p:cNvPr id="9" name="Imagem 8" descr="Desenho de personagem de desenhos animados com texto preto sobre fundo branco&#10;&#10;Descrição gerada automaticamente com confiança média">
            <a:extLst>
              <a:ext uri="{FF2B5EF4-FFF2-40B4-BE49-F238E27FC236}">
                <a16:creationId xmlns:a16="http://schemas.microsoft.com/office/drawing/2014/main" id="{8F4E914C-C334-F0A6-413D-7EC09B8F4C32}"/>
              </a:ext>
            </a:extLst>
          </p:cNvPr>
          <p:cNvPicPr>
            <a:picLocks noChangeAspect="1"/>
          </p:cNvPicPr>
          <p:nvPr/>
        </p:nvPicPr>
        <p:blipFill>
          <a:blip r:embed="rId4"/>
          <a:stretch>
            <a:fillRect/>
          </a:stretch>
        </p:blipFill>
        <p:spPr>
          <a:xfrm>
            <a:off x="359159" y="1597869"/>
            <a:ext cx="2205911" cy="882364"/>
          </a:xfrm>
          <a:prstGeom prst="rect">
            <a:avLst/>
          </a:prstGeom>
        </p:spPr>
      </p:pic>
      <p:pic>
        <p:nvPicPr>
          <p:cNvPr id="10" name="Imagem 9" descr="Ícone&#10;&#10;Descrição gerada automaticamente com confiança média">
            <a:extLst>
              <a:ext uri="{FF2B5EF4-FFF2-40B4-BE49-F238E27FC236}">
                <a16:creationId xmlns:a16="http://schemas.microsoft.com/office/drawing/2014/main" id="{BE83397F-6AC8-6F04-837F-79895090E938}"/>
              </a:ext>
            </a:extLst>
          </p:cNvPr>
          <p:cNvPicPr>
            <a:picLocks noChangeAspect="1"/>
          </p:cNvPicPr>
          <p:nvPr/>
        </p:nvPicPr>
        <p:blipFill>
          <a:blip r:embed="rId5"/>
          <a:stretch>
            <a:fillRect/>
          </a:stretch>
        </p:blipFill>
        <p:spPr>
          <a:xfrm>
            <a:off x="542709" y="4113238"/>
            <a:ext cx="1505680" cy="886908"/>
          </a:xfrm>
          <a:prstGeom prst="rect">
            <a:avLst/>
          </a:prstGeom>
        </p:spPr>
      </p:pic>
      <p:pic>
        <p:nvPicPr>
          <p:cNvPr id="11" name="Imagem 10" descr="Ícone&#10;&#10;Descrição gerada automaticamente">
            <a:extLst>
              <a:ext uri="{FF2B5EF4-FFF2-40B4-BE49-F238E27FC236}">
                <a16:creationId xmlns:a16="http://schemas.microsoft.com/office/drawing/2014/main" id="{7223AA6A-2B79-AA4C-9D7B-B0D3401935D7}"/>
              </a:ext>
            </a:extLst>
          </p:cNvPr>
          <p:cNvPicPr>
            <a:picLocks noChangeAspect="1"/>
          </p:cNvPicPr>
          <p:nvPr/>
        </p:nvPicPr>
        <p:blipFill>
          <a:blip r:embed="rId6"/>
          <a:stretch>
            <a:fillRect/>
          </a:stretch>
        </p:blipFill>
        <p:spPr>
          <a:xfrm>
            <a:off x="359159" y="5106301"/>
            <a:ext cx="2090243" cy="935930"/>
          </a:xfrm>
          <a:prstGeom prst="rect">
            <a:avLst/>
          </a:prstGeom>
        </p:spPr>
      </p:pic>
    </p:spTree>
    <p:extLst>
      <p:ext uri="{BB962C8B-B14F-4D97-AF65-F5344CB8AC3E}">
        <p14:creationId xmlns:p14="http://schemas.microsoft.com/office/powerpoint/2010/main" val="22376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EDA</a:t>
            </a:r>
          </a:p>
        </p:txBody>
      </p:sp>
      <p:pic>
        <p:nvPicPr>
          <p:cNvPr id="12" name="Imagem 11" descr="Gráfico, Gráfico de dispersão&#10;&#10;Descrição gerada automaticamente">
            <a:extLst>
              <a:ext uri="{FF2B5EF4-FFF2-40B4-BE49-F238E27FC236}">
                <a16:creationId xmlns:a16="http://schemas.microsoft.com/office/drawing/2014/main" id="{6A5881F4-AEB6-5E1D-D00C-0CCA4928AD57}"/>
              </a:ext>
            </a:extLst>
          </p:cNvPr>
          <p:cNvPicPr>
            <a:picLocks noChangeAspect="1"/>
          </p:cNvPicPr>
          <p:nvPr/>
        </p:nvPicPr>
        <p:blipFill>
          <a:blip r:embed="rId3"/>
          <a:stretch>
            <a:fillRect/>
          </a:stretch>
        </p:blipFill>
        <p:spPr>
          <a:xfrm>
            <a:off x="0" y="1833360"/>
            <a:ext cx="12192000" cy="2383112"/>
          </a:xfrm>
          <a:prstGeom prst="rect">
            <a:avLst/>
          </a:prstGeom>
        </p:spPr>
      </p:pic>
      <p:pic>
        <p:nvPicPr>
          <p:cNvPr id="14" name="Imagem 13" descr="Gráfico, Gráfico de dispersão&#10;&#10;Descrição gerada automaticamente">
            <a:extLst>
              <a:ext uri="{FF2B5EF4-FFF2-40B4-BE49-F238E27FC236}">
                <a16:creationId xmlns:a16="http://schemas.microsoft.com/office/drawing/2014/main" id="{577243B6-B09B-E9B3-024B-77167A630D47}"/>
              </a:ext>
            </a:extLst>
          </p:cNvPr>
          <p:cNvPicPr>
            <a:picLocks noChangeAspect="1"/>
          </p:cNvPicPr>
          <p:nvPr/>
        </p:nvPicPr>
        <p:blipFill>
          <a:blip r:embed="rId4"/>
          <a:stretch>
            <a:fillRect/>
          </a:stretch>
        </p:blipFill>
        <p:spPr>
          <a:xfrm>
            <a:off x="0" y="4347628"/>
            <a:ext cx="12192000" cy="2383112"/>
          </a:xfrm>
          <a:prstGeom prst="rect">
            <a:avLst/>
          </a:prstGeom>
        </p:spPr>
      </p:pic>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2135839" y="1491615"/>
            <a:ext cx="11140972" cy="1252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Relation between </a:t>
            </a:r>
            <a:r>
              <a:rPr lang="en-US" sz="1800" dirty="0" err="1"/>
              <a:t>FlightNumber</a:t>
            </a:r>
            <a:r>
              <a:rPr lang="en-US" sz="1800" dirty="0"/>
              <a:t> vs </a:t>
            </a:r>
            <a:r>
              <a:rPr lang="en-US" sz="1800" dirty="0" err="1"/>
              <a:t>PayLoad</a:t>
            </a:r>
            <a:r>
              <a:rPr lang="en-US" sz="1800" dirty="0"/>
              <a:t> and </a:t>
            </a:r>
            <a:r>
              <a:rPr lang="en-US" sz="1800" dirty="0" err="1"/>
              <a:t>FlightNumber</a:t>
            </a:r>
            <a:r>
              <a:rPr lang="en-US" sz="1800" dirty="0"/>
              <a:t> vs Launch Site </a:t>
            </a:r>
          </a:p>
          <a:p>
            <a:pPr lvl="1"/>
            <a:endParaRPr lang="en-US" sz="1800" dirty="0"/>
          </a:p>
        </p:txBody>
      </p:sp>
    </p:spTree>
    <p:extLst>
      <p:ext uri="{BB962C8B-B14F-4D97-AF65-F5344CB8AC3E}">
        <p14:creationId xmlns:p14="http://schemas.microsoft.com/office/powerpoint/2010/main" val="53425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EDA</a:t>
            </a:r>
          </a:p>
        </p:txBody>
      </p:sp>
      <p:pic>
        <p:nvPicPr>
          <p:cNvPr id="7" name="Imagem 6" descr="Gráfico, Gráfico de dispersão&#10;&#10;Descrição gerada automaticamente">
            <a:extLst>
              <a:ext uri="{FF2B5EF4-FFF2-40B4-BE49-F238E27FC236}">
                <a16:creationId xmlns:a16="http://schemas.microsoft.com/office/drawing/2014/main" id="{727B1963-E34F-308D-7DCB-7C665A1A6873}"/>
              </a:ext>
            </a:extLst>
          </p:cNvPr>
          <p:cNvPicPr>
            <a:picLocks noChangeAspect="1"/>
          </p:cNvPicPr>
          <p:nvPr/>
        </p:nvPicPr>
        <p:blipFill>
          <a:blip r:embed="rId3"/>
          <a:stretch>
            <a:fillRect/>
          </a:stretch>
        </p:blipFill>
        <p:spPr>
          <a:xfrm>
            <a:off x="0" y="4474888"/>
            <a:ext cx="12192000" cy="2383112"/>
          </a:xfrm>
          <a:prstGeom prst="rect">
            <a:avLst/>
          </a:prstGeom>
        </p:spPr>
      </p:pic>
      <p:pic>
        <p:nvPicPr>
          <p:cNvPr id="5" name="Imagem 4" descr="Gráfico de dispersão&#10;&#10;Descrição gerada automaticamente com confiança baixa">
            <a:extLst>
              <a:ext uri="{FF2B5EF4-FFF2-40B4-BE49-F238E27FC236}">
                <a16:creationId xmlns:a16="http://schemas.microsoft.com/office/drawing/2014/main" id="{AF30C27C-3D88-1173-8DE8-FEFA69702E85}"/>
              </a:ext>
            </a:extLst>
          </p:cNvPr>
          <p:cNvPicPr>
            <a:picLocks noChangeAspect="1"/>
          </p:cNvPicPr>
          <p:nvPr/>
        </p:nvPicPr>
        <p:blipFill>
          <a:blip r:embed="rId4"/>
          <a:stretch>
            <a:fillRect/>
          </a:stretch>
        </p:blipFill>
        <p:spPr>
          <a:xfrm>
            <a:off x="0" y="1426888"/>
            <a:ext cx="12192000" cy="3048000"/>
          </a:xfrm>
          <a:prstGeom prst="rect">
            <a:avLst/>
          </a:prstGeom>
        </p:spPr>
      </p:pic>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1803330" y="1491615"/>
            <a:ext cx="9274109" cy="1252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Relation between </a:t>
            </a:r>
            <a:r>
              <a:rPr lang="en-US" sz="1800" dirty="0" err="1"/>
              <a:t>FlightNumber</a:t>
            </a:r>
            <a:r>
              <a:rPr lang="en-US" sz="1800" dirty="0"/>
              <a:t> vs </a:t>
            </a:r>
            <a:r>
              <a:rPr lang="en-US" sz="1800" dirty="0" err="1"/>
              <a:t>FlightNumber</a:t>
            </a:r>
            <a:r>
              <a:rPr lang="en-US" sz="1800" dirty="0"/>
              <a:t> with scatter plot and </a:t>
            </a:r>
            <a:r>
              <a:rPr lang="en-US" sz="1800" dirty="0" err="1"/>
              <a:t>PayLoad</a:t>
            </a:r>
            <a:r>
              <a:rPr lang="en-US" sz="1800" dirty="0"/>
              <a:t> vs Launch Site </a:t>
            </a:r>
          </a:p>
          <a:p>
            <a:pPr lvl="1"/>
            <a:endParaRPr lang="en-US" sz="1800" dirty="0"/>
          </a:p>
        </p:txBody>
      </p:sp>
    </p:spTree>
    <p:extLst>
      <p:ext uri="{BB962C8B-B14F-4D97-AF65-F5344CB8AC3E}">
        <p14:creationId xmlns:p14="http://schemas.microsoft.com/office/powerpoint/2010/main" val="399126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Gráfico, Gráfico de dispersão&#10;&#10;Descrição gerada automaticamente">
            <a:extLst>
              <a:ext uri="{FF2B5EF4-FFF2-40B4-BE49-F238E27FC236}">
                <a16:creationId xmlns:a16="http://schemas.microsoft.com/office/drawing/2014/main" id="{7E570E5B-F451-1DC6-6F60-242834CA8880}"/>
              </a:ext>
            </a:extLst>
          </p:cNvPr>
          <p:cNvPicPr>
            <a:picLocks noChangeAspect="1"/>
          </p:cNvPicPr>
          <p:nvPr/>
        </p:nvPicPr>
        <p:blipFill>
          <a:blip r:embed="rId3"/>
          <a:stretch>
            <a:fillRect/>
          </a:stretch>
        </p:blipFill>
        <p:spPr>
          <a:xfrm>
            <a:off x="1640774" y="4299020"/>
            <a:ext cx="8910452" cy="2545843"/>
          </a:xfrm>
          <a:prstGeom prst="rect">
            <a:avLst/>
          </a:prstGeom>
        </p:spPr>
      </p:pic>
      <p:pic>
        <p:nvPicPr>
          <p:cNvPr id="6" name="Imagem 5" descr="Gráfico, Gráfico de dispersão&#10;&#10;Descrição gerada automaticamente">
            <a:extLst>
              <a:ext uri="{FF2B5EF4-FFF2-40B4-BE49-F238E27FC236}">
                <a16:creationId xmlns:a16="http://schemas.microsoft.com/office/drawing/2014/main" id="{7D7208E2-2E03-F5AE-21C0-C3402D3E39D5}"/>
              </a:ext>
            </a:extLst>
          </p:cNvPr>
          <p:cNvPicPr>
            <a:picLocks noChangeAspect="1"/>
          </p:cNvPicPr>
          <p:nvPr/>
        </p:nvPicPr>
        <p:blipFill>
          <a:blip r:embed="rId4"/>
          <a:stretch>
            <a:fillRect/>
          </a:stretch>
        </p:blipFill>
        <p:spPr>
          <a:xfrm>
            <a:off x="603662" y="1627528"/>
            <a:ext cx="10984676" cy="2746169"/>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EDA</a:t>
            </a:r>
          </a:p>
        </p:txBody>
      </p:sp>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1803330" y="1491615"/>
            <a:ext cx="9274109" cy="1252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Relation between </a:t>
            </a:r>
            <a:r>
              <a:rPr lang="en-US" sz="1800" dirty="0" err="1"/>
              <a:t>PayLoad</a:t>
            </a:r>
            <a:r>
              <a:rPr lang="en-US" sz="1800" dirty="0"/>
              <a:t> vs Launch Site with scatter plot and Orbit vs Success Rate</a:t>
            </a:r>
          </a:p>
        </p:txBody>
      </p:sp>
    </p:spTree>
    <p:extLst>
      <p:ext uri="{BB962C8B-B14F-4D97-AF65-F5344CB8AC3E}">
        <p14:creationId xmlns:p14="http://schemas.microsoft.com/office/powerpoint/2010/main" val="75801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EDA</a:t>
            </a:r>
          </a:p>
        </p:txBody>
      </p:sp>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3263995" y="1507580"/>
            <a:ext cx="4502467" cy="376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Bar graph showing Success Rate of each orbit</a:t>
            </a:r>
          </a:p>
        </p:txBody>
      </p:sp>
      <p:pic>
        <p:nvPicPr>
          <p:cNvPr id="5" name="Imagem 4">
            <a:extLst>
              <a:ext uri="{FF2B5EF4-FFF2-40B4-BE49-F238E27FC236}">
                <a16:creationId xmlns:a16="http://schemas.microsoft.com/office/drawing/2014/main" id="{9C02C529-84FB-C090-D62E-DBFD2BA3455C}"/>
              </a:ext>
            </a:extLst>
          </p:cNvPr>
          <p:cNvPicPr>
            <a:picLocks noChangeAspect="1"/>
          </p:cNvPicPr>
          <p:nvPr/>
        </p:nvPicPr>
        <p:blipFill>
          <a:blip r:embed="rId3"/>
          <a:stretch>
            <a:fillRect/>
          </a:stretch>
        </p:blipFill>
        <p:spPr>
          <a:xfrm>
            <a:off x="1733550" y="1793402"/>
            <a:ext cx="8170347" cy="3036277"/>
          </a:xfrm>
          <a:prstGeom prst="rect">
            <a:avLst/>
          </a:prstGeom>
        </p:spPr>
      </p:pic>
      <p:pic>
        <p:nvPicPr>
          <p:cNvPr id="11" name="Imagem 10">
            <a:extLst>
              <a:ext uri="{FF2B5EF4-FFF2-40B4-BE49-F238E27FC236}">
                <a16:creationId xmlns:a16="http://schemas.microsoft.com/office/drawing/2014/main" id="{6F813738-44DD-2DA8-55AC-B27C834ED830}"/>
              </a:ext>
            </a:extLst>
          </p:cNvPr>
          <p:cNvPicPr>
            <a:picLocks noChangeAspect="1"/>
          </p:cNvPicPr>
          <p:nvPr/>
        </p:nvPicPr>
        <p:blipFill>
          <a:blip r:embed="rId4"/>
          <a:stretch>
            <a:fillRect/>
          </a:stretch>
        </p:blipFill>
        <p:spPr>
          <a:xfrm>
            <a:off x="1733550" y="4809446"/>
            <a:ext cx="10458450" cy="1152525"/>
          </a:xfrm>
          <a:prstGeom prst="rect">
            <a:avLst/>
          </a:prstGeom>
        </p:spPr>
      </p:pic>
    </p:spTree>
    <p:extLst>
      <p:ext uri="{BB962C8B-B14F-4D97-AF65-F5344CB8AC3E}">
        <p14:creationId xmlns:p14="http://schemas.microsoft.com/office/powerpoint/2010/main" val="79332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EDA</a:t>
            </a:r>
          </a:p>
        </p:txBody>
      </p:sp>
      <p:pic>
        <p:nvPicPr>
          <p:cNvPr id="6" name="Imagem 5" descr="Gráfico, Gráfico de dispersão&#10;&#10;Descrição gerada automaticamente">
            <a:extLst>
              <a:ext uri="{FF2B5EF4-FFF2-40B4-BE49-F238E27FC236}">
                <a16:creationId xmlns:a16="http://schemas.microsoft.com/office/drawing/2014/main" id="{6F24932C-C786-2935-3608-01176AA5627A}"/>
              </a:ext>
            </a:extLst>
          </p:cNvPr>
          <p:cNvPicPr>
            <a:picLocks noChangeAspect="1"/>
          </p:cNvPicPr>
          <p:nvPr/>
        </p:nvPicPr>
        <p:blipFill>
          <a:blip r:embed="rId3"/>
          <a:stretch>
            <a:fillRect/>
          </a:stretch>
        </p:blipFill>
        <p:spPr>
          <a:xfrm>
            <a:off x="1175658" y="1702205"/>
            <a:ext cx="9274109" cy="2564742"/>
          </a:xfrm>
          <a:prstGeom prst="rect">
            <a:avLst/>
          </a:prstGeom>
        </p:spPr>
      </p:pic>
      <p:pic>
        <p:nvPicPr>
          <p:cNvPr id="9" name="Imagem 8" descr="Gráfico, Gráfico de dispersão&#10;&#10;Descrição gerada automaticamente">
            <a:extLst>
              <a:ext uri="{FF2B5EF4-FFF2-40B4-BE49-F238E27FC236}">
                <a16:creationId xmlns:a16="http://schemas.microsoft.com/office/drawing/2014/main" id="{65EE64E9-9D13-61D5-DC2B-595BADDD838B}"/>
              </a:ext>
            </a:extLst>
          </p:cNvPr>
          <p:cNvPicPr>
            <a:picLocks noChangeAspect="1"/>
          </p:cNvPicPr>
          <p:nvPr/>
        </p:nvPicPr>
        <p:blipFill>
          <a:blip r:embed="rId4"/>
          <a:stretch>
            <a:fillRect/>
          </a:stretch>
        </p:blipFill>
        <p:spPr>
          <a:xfrm>
            <a:off x="1175658" y="4227432"/>
            <a:ext cx="9512135" cy="2630568"/>
          </a:xfrm>
          <a:prstGeom prst="rect">
            <a:avLst/>
          </a:prstGeom>
        </p:spPr>
      </p:pic>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2529704" y="1480173"/>
            <a:ext cx="9274109" cy="444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Relation between </a:t>
            </a:r>
            <a:r>
              <a:rPr lang="en-US" sz="1800" dirty="0" err="1"/>
              <a:t>FligthNumber</a:t>
            </a:r>
            <a:r>
              <a:rPr lang="en-US" sz="1800" dirty="0"/>
              <a:t> vs Orbit and </a:t>
            </a:r>
            <a:r>
              <a:rPr lang="en-US" sz="1800" dirty="0" err="1"/>
              <a:t>PayloadMass</a:t>
            </a:r>
            <a:r>
              <a:rPr lang="en-US" sz="1800" dirty="0"/>
              <a:t> vs Orbit</a:t>
            </a:r>
          </a:p>
        </p:txBody>
      </p:sp>
    </p:spTree>
    <p:extLst>
      <p:ext uri="{BB962C8B-B14F-4D97-AF65-F5344CB8AC3E}">
        <p14:creationId xmlns:p14="http://schemas.microsoft.com/office/powerpoint/2010/main" val="3963528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EDA</a:t>
            </a:r>
          </a:p>
        </p:txBody>
      </p:sp>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4263501" y="1674212"/>
            <a:ext cx="3930473" cy="444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Relation between Success Rate vs Year</a:t>
            </a:r>
          </a:p>
        </p:txBody>
      </p:sp>
      <p:pic>
        <p:nvPicPr>
          <p:cNvPr id="5" name="Imagem 4">
            <a:extLst>
              <a:ext uri="{FF2B5EF4-FFF2-40B4-BE49-F238E27FC236}">
                <a16:creationId xmlns:a16="http://schemas.microsoft.com/office/drawing/2014/main" id="{3E636C97-410E-3241-C63A-9AC9A511C29B}"/>
              </a:ext>
            </a:extLst>
          </p:cNvPr>
          <p:cNvPicPr>
            <a:picLocks noChangeAspect="1"/>
          </p:cNvPicPr>
          <p:nvPr/>
        </p:nvPicPr>
        <p:blipFill>
          <a:blip r:embed="rId3"/>
          <a:stretch>
            <a:fillRect/>
          </a:stretch>
        </p:blipFill>
        <p:spPr>
          <a:xfrm>
            <a:off x="0" y="1924236"/>
            <a:ext cx="11931548" cy="3513740"/>
          </a:xfrm>
          <a:prstGeom prst="rect">
            <a:avLst/>
          </a:prstGeom>
        </p:spPr>
      </p:pic>
      <p:sp>
        <p:nvSpPr>
          <p:cNvPr id="7" name="Content Placeholder 2">
            <a:extLst>
              <a:ext uri="{FF2B5EF4-FFF2-40B4-BE49-F238E27FC236}">
                <a16:creationId xmlns:a16="http://schemas.microsoft.com/office/drawing/2014/main" id="{47D0945F-12E3-DC0F-229A-E32F228E007C}"/>
              </a:ext>
            </a:extLst>
          </p:cNvPr>
          <p:cNvSpPr txBox="1">
            <a:spLocks/>
          </p:cNvSpPr>
          <p:nvPr/>
        </p:nvSpPr>
        <p:spPr>
          <a:xfrm>
            <a:off x="2955237" y="5469793"/>
            <a:ext cx="8884462" cy="444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It’s show that the success rate increasing since 2013 till 2020</a:t>
            </a:r>
          </a:p>
        </p:txBody>
      </p:sp>
    </p:spTree>
    <p:extLst>
      <p:ext uri="{BB962C8B-B14F-4D97-AF65-F5344CB8AC3E}">
        <p14:creationId xmlns:p14="http://schemas.microsoft.com/office/powerpoint/2010/main" val="2210654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EDA</a:t>
            </a:r>
          </a:p>
        </p:txBody>
      </p:sp>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4263501" y="1674212"/>
            <a:ext cx="3930473" cy="444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Relation between Success Rate vs Year</a:t>
            </a:r>
          </a:p>
        </p:txBody>
      </p:sp>
      <p:pic>
        <p:nvPicPr>
          <p:cNvPr id="5" name="Imagem 4">
            <a:extLst>
              <a:ext uri="{FF2B5EF4-FFF2-40B4-BE49-F238E27FC236}">
                <a16:creationId xmlns:a16="http://schemas.microsoft.com/office/drawing/2014/main" id="{3E636C97-410E-3241-C63A-9AC9A511C29B}"/>
              </a:ext>
            </a:extLst>
          </p:cNvPr>
          <p:cNvPicPr>
            <a:picLocks noChangeAspect="1"/>
          </p:cNvPicPr>
          <p:nvPr/>
        </p:nvPicPr>
        <p:blipFill>
          <a:blip r:embed="rId3"/>
          <a:stretch>
            <a:fillRect/>
          </a:stretch>
        </p:blipFill>
        <p:spPr>
          <a:xfrm>
            <a:off x="0" y="1924236"/>
            <a:ext cx="11931548" cy="3513740"/>
          </a:xfrm>
          <a:prstGeom prst="rect">
            <a:avLst/>
          </a:prstGeom>
        </p:spPr>
      </p:pic>
      <p:sp>
        <p:nvSpPr>
          <p:cNvPr id="7" name="Content Placeholder 2">
            <a:extLst>
              <a:ext uri="{FF2B5EF4-FFF2-40B4-BE49-F238E27FC236}">
                <a16:creationId xmlns:a16="http://schemas.microsoft.com/office/drawing/2014/main" id="{47D0945F-12E3-DC0F-229A-E32F228E007C}"/>
              </a:ext>
            </a:extLst>
          </p:cNvPr>
          <p:cNvSpPr txBox="1">
            <a:spLocks/>
          </p:cNvSpPr>
          <p:nvPr/>
        </p:nvSpPr>
        <p:spPr>
          <a:xfrm>
            <a:off x="2955237" y="5469793"/>
            <a:ext cx="8884462" cy="444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It’s show that the success rate increasing since 2013 till 2020</a:t>
            </a:r>
          </a:p>
        </p:txBody>
      </p:sp>
    </p:spTree>
    <p:extLst>
      <p:ext uri="{BB962C8B-B14F-4D97-AF65-F5344CB8AC3E}">
        <p14:creationId xmlns:p14="http://schemas.microsoft.com/office/powerpoint/2010/main" val="1623246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SQL</a:t>
            </a:r>
          </a:p>
        </p:txBody>
      </p:sp>
      <p:pic>
        <p:nvPicPr>
          <p:cNvPr id="6" name="Imagem 5">
            <a:extLst>
              <a:ext uri="{FF2B5EF4-FFF2-40B4-BE49-F238E27FC236}">
                <a16:creationId xmlns:a16="http://schemas.microsoft.com/office/drawing/2014/main" id="{29D10915-6E54-BD84-CE0D-030F7D37CE49}"/>
              </a:ext>
            </a:extLst>
          </p:cNvPr>
          <p:cNvPicPr>
            <a:picLocks noChangeAspect="1"/>
          </p:cNvPicPr>
          <p:nvPr/>
        </p:nvPicPr>
        <p:blipFill>
          <a:blip r:embed="rId3"/>
          <a:stretch>
            <a:fillRect/>
          </a:stretch>
        </p:blipFill>
        <p:spPr>
          <a:xfrm>
            <a:off x="0" y="1796302"/>
            <a:ext cx="3847605" cy="2525278"/>
          </a:xfrm>
          <a:prstGeom prst="rect">
            <a:avLst/>
          </a:prstGeom>
        </p:spPr>
      </p:pic>
      <p:pic>
        <p:nvPicPr>
          <p:cNvPr id="9" name="Imagem 8">
            <a:extLst>
              <a:ext uri="{FF2B5EF4-FFF2-40B4-BE49-F238E27FC236}">
                <a16:creationId xmlns:a16="http://schemas.microsoft.com/office/drawing/2014/main" id="{4C291C48-3FC2-86CC-2F31-CD6170D5333F}"/>
              </a:ext>
            </a:extLst>
          </p:cNvPr>
          <p:cNvPicPr>
            <a:picLocks noChangeAspect="1"/>
          </p:cNvPicPr>
          <p:nvPr/>
        </p:nvPicPr>
        <p:blipFill>
          <a:blip r:embed="rId4"/>
          <a:stretch>
            <a:fillRect/>
          </a:stretch>
        </p:blipFill>
        <p:spPr>
          <a:xfrm>
            <a:off x="3990975" y="1702205"/>
            <a:ext cx="7732556" cy="2830926"/>
          </a:xfrm>
          <a:prstGeom prst="rect">
            <a:avLst/>
          </a:prstGeom>
        </p:spPr>
      </p:pic>
    </p:spTree>
    <p:extLst>
      <p:ext uri="{BB962C8B-B14F-4D97-AF65-F5344CB8AC3E}">
        <p14:creationId xmlns:p14="http://schemas.microsoft.com/office/powerpoint/2010/main" val="312861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SQL</a:t>
            </a:r>
          </a:p>
        </p:txBody>
      </p:sp>
      <p:pic>
        <p:nvPicPr>
          <p:cNvPr id="4" name="Imagem 3">
            <a:extLst>
              <a:ext uri="{FF2B5EF4-FFF2-40B4-BE49-F238E27FC236}">
                <a16:creationId xmlns:a16="http://schemas.microsoft.com/office/drawing/2014/main" id="{D71A6EE8-F6A6-DF56-8C1B-51898F03D8D7}"/>
              </a:ext>
            </a:extLst>
          </p:cNvPr>
          <p:cNvPicPr>
            <a:picLocks noChangeAspect="1"/>
          </p:cNvPicPr>
          <p:nvPr/>
        </p:nvPicPr>
        <p:blipFill>
          <a:blip r:embed="rId3"/>
          <a:stretch>
            <a:fillRect/>
          </a:stretch>
        </p:blipFill>
        <p:spPr>
          <a:xfrm>
            <a:off x="950645" y="1500063"/>
            <a:ext cx="9886950" cy="2124075"/>
          </a:xfrm>
          <a:prstGeom prst="rect">
            <a:avLst/>
          </a:prstGeom>
        </p:spPr>
      </p:pic>
      <p:pic>
        <p:nvPicPr>
          <p:cNvPr id="7" name="Imagem 6">
            <a:extLst>
              <a:ext uri="{FF2B5EF4-FFF2-40B4-BE49-F238E27FC236}">
                <a16:creationId xmlns:a16="http://schemas.microsoft.com/office/drawing/2014/main" id="{CA38589A-234A-14F8-5A4F-043A470FE0EE}"/>
              </a:ext>
            </a:extLst>
          </p:cNvPr>
          <p:cNvPicPr>
            <a:picLocks noChangeAspect="1"/>
          </p:cNvPicPr>
          <p:nvPr/>
        </p:nvPicPr>
        <p:blipFill>
          <a:blip r:embed="rId4"/>
          <a:stretch>
            <a:fillRect/>
          </a:stretch>
        </p:blipFill>
        <p:spPr>
          <a:xfrm>
            <a:off x="950645" y="3823634"/>
            <a:ext cx="8134350" cy="1847850"/>
          </a:xfrm>
          <a:prstGeom prst="rect">
            <a:avLst/>
          </a:prstGeom>
        </p:spPr>
      </p:pic>
    </p:spTree>
    <p:extLst>
      <p:ext uri="{BB962C8B-B14F-4D97-AF65-F5344CB8AC3E}">
        <p14:creationId xmlns:p14="http://schemas.microsoft.com/office/powerpoint/2010/main" val="3838477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SQL</a:t>
            </a:r>
          </a:p>
        </p:txBody>
      </p:sp>
      <p:pic>
        <p:nvPicPr>
          <p:cNvPr id="5" name="Imagem 4">
            <a:extLst>
              <a:ext uri="{FF2B5EF4-FFF2-40B4-BE49-F238E27FC236}">
                <a16:creationId xmlns:a16="http://schemas.microsoft.com/office/drawing/2014/main" id="{D30FC047-4D63-5C91-CBD2-5BF8765E146A}"/>
              </a:ext>
            </a:extLst>
          </p:cNvPr>
          <p:cNvPicPr>
            <a:picLocks noChangeAspect="1"/>
          </p:cNvPicPr>
          <p:nvPr/>
        </p:nvPicPr>
        <p:blipFill>
          <a:blip r:embed="rId3"/>
          <a:stretch>
            <a:fillRect/>
          </a:stretch>
        </p:blipFill>
        <p:spPr>
          <a:xfrm>
            <a:off x="575705" y="1403009"/>
            <a:ext cx="7927027" cy="2719967"/>
          </a:xfrm>
          <a:prstGeom prst="rect">
            <a:avLst/>
          </a:prstGeom>
        </p:spPr>
      </p:pic>
      <p:pic>
        <p:nvPicPr>
          <p:cNvPr id="8" name="Imagem 7">
            <a:extLst>
              <a:ext uri="{FF2B5EF4-FFF2-40B4-BE49-F238E27FC236}">
                <a16:creationId xmlns:a16="http://schemas.microsoft.com/office/drawing/2014/main" id="{FBD35E40-B726-2B90-5D71-07DDE8918B1E}"/>
              </a:ext>
            </a:extLst>
          </p:cNvPr>
          <p:cNvPicPr>
            <a:picLocks noChangeAspect="1"/>
          </p:cNvPicPr>
          <p:nvPr/>
        </p:nvPicPr>
        <p:blipFill>
          <a:blip r:embed="rId4"/>
          <a:stretch>
            <a:fillRect/>
          </a:stretch>
        </p:blipFill>
        <p:spPr>
          <a:xfrm>
            <a:off x="575705" y="4108663"/>
            <a:ext cx="8390165" cy="2255064"/>
          </a:xfrm>
          <a:prstGeom prst="rect">
            <a:avLst/>
          </a:prstGeom>
        </p:spPr>
      </p:pic>
    </p:spTree>
    <p:extLst>
      <p:ext uri="{BB962C8B-B14F-4D97-AF65-F5344CB8AC3E}">
        <p14:creationId xmlns:p14="http://schemas.microsoft.com/office/powerpoint/2010/main" val="1754573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SQL</a:t>
            </a:r>
          </a:p>
        </p:txBody>
      </p:sp>
      <p:pic>
        <p:nvPicPr>
          <p:cNvPr id="4" name="Imagem 3">
            <a:extLst>
              <a:ext uri="{FF2B5EF4-FFF2-40B4-BE49-F238E27FC236}">
                <a16:creationId xmlns:a16="http://schemas.microsoft.com/office/drawing/2014/main" id="{47452E37-CADC-233A-0215-BAA6F81B3239}"/>
              </a:ext>
            </a:extLst>
          </p:cNvPr>
          <p:cNvPicPr>
            <a:picLocks noChangeAspect="1"/>
          </p:cNvPicPr>
          <p:nvPr/>
        </p:nvPicPr>
        <p:blipFill>
          <a:blip r:embed="rId3"/>
          <a:stretch>
            <a:fillRect/>
          </a:stretch>
        </p:blipFill>
        <p:spPr>
          <a:xfrm>
            <a:off x="0" y="1469076"/>
            <a:ext cx="5501430" cy="1664057"/>
          </a:xfrm>
          <a:prstGeom prst="rect">
            <a:avLst/>
          </a:prstGeom>
        </p:spPr>
      </p:pic>
      <p:pic>
        <p:nvPicPr>
          <p:cNvPr id="7" name="Imagem 6">
            <a:extLst>
              <a:ext uri="{FF2B5EF4-FFF2-40B4-BE49-F238E27FC236}">
                <a16:creationId xmlns:a16="http://schemas.microsoft.com/office/drawing/2014/main" id="{456B4598-A02C-7FCE-BBE8-750BF50A27AA}"/>
              </a:ext>
            </a:extLst>
          </p:cNvPr>
          <p:cNvPicPr>
            <a:picLocks noChangeAspect="1"/>
          </p:cNvPicPr>
          <p:nvPr/>
        </p:nvPicPr>
        <p:blipFill>
          <a:blip r:embed="rId4"/>
          <a:stretch>
            <a:fillRect/>
          </a:stretch>
        </p:blipFill>
        <p:spPr>
          <a:xfrm>
            <a:off x="5456265" y="1469076"/>
            <a:ext cx="6613326" cy="3636950"/>
          </a:xfrm>
          <a:prstGeom prst="rect">
            <a:avLst/>
          </a:prstGeom>
        </p:spPr>
      </p:pic>
    </p:spTree>
    <p:extLst>
      <p:ext uri="{BB962C8B-B14F-4D97-AF65-F5344CB8AC3E}">
        <p14:creationId xmlns:p14="http://schemas.microsoft.com/office/powerpoint/2010/main" val="639825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SQL</a:t>
            </a:r>
          </a:p>
        </p:txBody>
      </p:sp>
      <p:pic>
        <p:nvPicPr>
          <p:cNvPr id="5" name="Imagem 4">
            <a:extLst>
              <a:ext uri="{FF2B5EF4-FFF2-40B4-BE49-F238E27FC236}">
                <a16:creationId xmlns:a16="http://schemas.microsoft.com/office/drawing/2014/main" id="{F34886BF-929A-52D0-497F-2796D96582B6}"/>
              </a:ext>
            </a:extLst>
          </p:cNvPr>
          <p:cNvPicPr>
            <a:picLocks noChangeAspect="1"/>
          </p:cNvPicPr>
          <p:nvPr/>
        </p:nvPicPr>
        <p:blipFill>
          <a:blip r:embed="rId3"/>
          <a:stretch>
            <a:fillRect/>
          </a:stretch>
        </p:blipFill>
        <p:spPr>
          <a:xfrm>
            <a:off x="1728417" y="1537225"/>
            <a:ext cx="7795594" cy="4832116"/>
          </a:xfrm>
          <a:prstGeom prst="rect">
            <a:avLst/>
          </a:prstGeom>
        </p:spPr>
      </p:pic>
    </p:spTree>
    <p:extLst>
      <p:ext uri="{BB962C8B-B14F-4D97-AF65-F5344CB8AC3E}">
        <p14:creationId xmlns:p14="http://schemas.microsoft.com/office/powerpoint/2010/main" val="3463724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INTERACTIVE MAP</a:t>
            </a:r>
          </a:p>
        </p:txBody>
      </p:sp>
      <p:pic>
        <p:nvPicPr>
          <p:cNvPr id="4" name="Imagem 3">
            <a:extLst>
              <a:ext uri="{FF2B5EF4-FFF2-40B4-BE49-F238E27FC236}">
                <a16:creationId xmlns:a16="http://schemas.microsoft.com/office/drawing/2014/main" id="{5F31E054-C802-176D-ADEB-86DB9BBFB12E}"/>
              </a:ext>
            </a:extLst>
          </p:cNvPr>
          <p:cNvPicPr>
            <a:picLocks noChangeAspect="1"/>
          </p:cNvPicPr>
          <p:nvPr/>
        </p:nvPicPr>
        <p:blipFill>
          <a:blip r:embed="rId3"/>
          <a:stretch>
            <a:fillRect/>
          </a:stretch>
        </p:blipFill>
        <p:spPr>
          <a:xfrm>
            <a:off x="2247753" y="1702205"/>
            <a:ext cx="6860622" cy="4362926"/>
          </a:xfrm>
          <a:prstGeom prst="rect">
            <a:avLst/>
          </a:prstGeom>
        </p:spPr>
      </p:pic>
    </p:spTree>
    <p:extLst>
      <p:ext uri="{BB962C8B-B14F-4D97-AF65-F5344CB8AC3E}">
        <p14:creationId xmlns:p14="http://schemas.microsoft.com/office/powerpoint/2010/main" val="402613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INTERACTIVE MAP</a:t>
            </a:r>
          </a:p>
        </p:txBody>
      </p:sp>
      <p:pic>
        <p:nvPicPr>
          <p:cNvPr id="7" name="Imagem 6">
            <a:extLst>
              <a:ext uri="{FF2B5EF4-FFF2-40B4-BE49-F238E27FC236}">
                <a16:creationId xmlns:a16="http://schemas.microsoft.com/office/drawing/2014/main" id="{E2C42879-A99E-ABAB-322B-B2632E7C39A6}"/>
              </a:ext>
            </a:extLst>
          </p:cNvPr>
          <p:cNvPicPr>
            <a:picLocks noChangeAspect="1"/>
          </p:cNvPicPr>
          <p:nvPr/>
        </p:nvPicPr>
        <p:blipFill>
          <a:blip r:embed="rId3"/>
          <a:stretch>
            <a:fillRect/>
          </a:stretch>
        </p:blipFill>
        <p:spPr>
          <a:xfrm>
            <a:off x="782052" y="1546337"/>
            <a:ext cx="9915896" cy="4578854"/>
          </a:xfrm>
          <a:prstGeom prst="rect">
            <a:avLst/>
          </a:prstGeom>
        </p:spPr>
      </p:pic>
    </p:spTree>
    <p:extLst>
      <p:ext uri="{BB962C8B-B14F-4D97-AF65-F5344CB8AC3E}">
        <p14:creationId xmlns:p14="http://schemas.microsoft.com/office/powerpoint/2010/main" val="4136820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INTERACTIVE MAP</a:t>
            </a:r>
          </a:p>
        </p:txBody>
      </p:sp>
      <p:pic>
        <p:nvPicPr>
          <p:cNvPr id="5" name="Imagem 4">
            <a:extLst>
              <a:ext uri="{FF2B5EF4-FFF2-40B4-BE49-F238E27FC236}">
                <a16:creationId xmlns:a16="http://schemas.microsoft.com/office/drawing/2014/main" id="{29C8E932-ED22-289D-91AF-E8DC48359D72}"/>
              </a:ext>
            </a:extLst>
          </p:cNvPr>
          <p:cNvPicPr>
            <a:picLocks noChangeAspect="1"/>
          </p:cNvPicPr>
          <p:nvPr/>
        </p:nvPicPr>
        <p:blipFill>
          <a:blip r:embed="rId3"/>
          <a:stretch>
            <a:fillRect/>
          </a:stretch>
        </p:blipFill>
        <p:spPr>
          <a:xfrm>
            <a:off x="6969956" y="2187719"/>
            <a:ext cx="3705225" cy="2981325"/>
          </a:xfrm>
          <a:prstGeom prst="rect">
            <a:avLst/>
          </a:prstGeom>
        </p:spPr>
      </p:pic>
      <p:pic>
        <p:nvPicPr>
          <p:cNvPr id="4" name="Imagem 3">
            <a:extLst>
              <a:ext uri="{FF2B5EF4-FFF2-40B4-BE49-F238E27FC236}">
                <a16:creationId xmlns:a16="http://schemas.microsoft.com/office/drawing/2014/main" id="{35D0448B-E0A2-DF2B-181C-CD0D51881FA3}"/>
              </a:ext>
            </a:extLst>
          </p:cNvPr>
          <p:cNvPicPr>
            <a:picLocks noChangeAspect="1"/>
          </p:cNvPicPr>
          <p:nvPr/>
        </p:nvPicPr>
        <p:blipFill>
          <a:blip r:embed="rId4"/>
          <a:stretch>
            <a:fillRect/>
          </a:stretch>
        </p:blipFill>
        <p:spPr>
          <a:xfrm>
            <a:off x="1898320" y="1891676"/>
            <a:ext cx="4197680" cy="3573410"/>
          </a:xfrm>
          <a:prstGeom prst="rect">
            <a:avLst/>
          </a:prstGeom>
        </p:spPr>
      </p:pic>
    </p:spTree>
    <p:extLst>
      <p:ext uri="{BB962C8B-B14F-4D97-AF65-F5344CB8AC3E}">
        <p14:creationId xmlns:p14="http://schemas.microsoft.com/office/powerpoint/2010/main" val="12029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INTERACTIVE MAP</a:t>
            </a:r>
          </a:p>
        </p:txBody>
      </p:sp>
      <p:pic>
        <p:nvPicPr>
          <p:cNvPr id="6" name="Imagem 5">
            <a:extLst>
              <a:ext uri="{FF2B5EF4-FFF2-40B4-BE49-F238E27FC236}">
                <a16:creationId xmlns:a16="http://schemas.microsoft.com/office/drawing/2014/main" id="{B08FCBEC-0023-A9BE-2882-D4985157EBB5}"/>
              </a:ext>
            </a:extLst>
          </p:cNvPr>
          <p:cNvPicPr>
            <a:picLocks noChangeAspect="1"/>
          </p:cNvPicPr>
          <p:nvPr/>
        </p:nvPicPr>
        <p:blipFill>
          <a:blip r:embed="rId3"/>
          <a:stretch>
            <a:fillRect/>
          </a:stretch>
        </p:blipFill>
        <p:spPr>
          <a:xfrm>
            <a:off x="2331521" y="1479461"/>
            <a:ext cx="7718961" cy="2776972"/>
          </a:xfrm>
          <a:prstGeom prst="rect">
            <a:avLst/>
          </a:prstGeom>
        </p:spPr>
      </p:pic>
      <p:pic>
        <p:nvPicPr>
          <p:cNvPr id="8" name="Imagem 7">
            <a:extLst>
              <a:ext uri="{FF2B5EF4-FFF2-40B4-BE49-F238E27FC236}">
                <a16:creationId xmlns:a16="http://schemas.microsoft.com/office/drawing/2014/main" id="{04AA7180-9424-6E12-5F06-1DA9B55558CB}"/>
              </a:ext>
            </a:extLst>
          </p:cNvPr>
          <p:cNvPicPr>
            <a:picLocks noChangeAspect="1"/>
          </p:cNvPicPr>
          <p:nvPr/>
        </p:nvPicPr>
        <p:blipFill>
          <a:blip r:embed="rId4"/>
          <a:stretch>
            <a:fillRect/>
          </a:stretch>
        </p:blipFill>
        <p:spPr>
          <a:xfrm>
            <a:off x="2500063" y="4256433"/>
            <a:ext cx="7381875" cy="1895475"/>
          </a:xfrm>
          <a:prstGeom prst="rect">
            <a:avLst/>
          </a:prstGeom>
        </p:spPr>
      </p:pic>
    </p:spTree>
    <p:extLst>
      <p:ext uri="{BB962C8B-B14F-4D97-AF65-F5344CB8AC3E}">
        <p14:creationId xmlns:p14="http://schemas.microsoft.com/office/powerpoint/2010/main" val="138596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INTERACTIVE MAP</a:t>
            </a:r>
          </a:p>
        </p:txBody>
      </p:sp>
      <p:pic>
        <p:nvPicPr>
          <p:cNvPr id="12" name="Imagem 11">
            <a:extLst>
              <a:ext uri="{FF2B5EF4-FFF2-40B4-BE49-F238E27FC236}">
                <a16:creationId xmlns:a16="http://schemas.microsoft.com/office/drawing/2014/main" id="{AF2BD635-4040-CF97-234C-968F0C22D73B}"/>
              </a:ext>
            </a:extLst>
          </p:cNvPr>
          <p:cNvPicPr>
            <a:picLocks noChangeAspect="1"/>
          </p:cNvPicPr>
          <p:nvPr/>
        </p:nvPicPr>
        <p:blipFill>
          <a:blip r:embed="rId3"/>
          <a:stretch>
            <a:fillRect/>
          </a:stretch>
        </p:blipFill>
        <p:spPr>
          <a:xfrm>
            <a:off x="2451438" y="1543792"/>
            <a:ext cx="6086511" cy="4577938"/>
          </a:xfrm>
          <a:prstGeom prst="rect">
            <a:avLst/>
          </a:prstGeom>
        </p:spPr>
      </p:pic>
    </p:spTree>
    <p:extLst>
      <p:ext uri="{BB962C8B-B14F-4D97-AF65-F5344CB8AC3E}">
        <p14:creationId xmlns:p14="http://schemas.microsoft.com/office/powerpoint/2010/main" val="622247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INTERACTIVE MAP</a:t>
            </a:r>
          </a:p>
        </p:txBody>
      </p:sp>
      <p:pic>
        <p:nvPicPr>
          <p:cNvPr id="4" name="Imagem 3">
            <a:extLst>
              <a:ext uri="{FF2B5EF4-FFF2-40B4-BE49-F238E27FC236}">
                <a16:creationId xmlns:a16="http://schemas.microsoft.com/office/drawing/2014/main" id="{252AA7C8-D9E0-7C27-7CFF-806BA77BB4BD}"/>
              </a:ext>
            </a:extLst>
          </p:cNvPr>
          <p:cNvPicPr>
            <a:picLocks noChangeAspect="1"/>
          </p:cNvPicPr>
          <p:nvPr/>
        </p:nvPicPr>
        <p:blipFill>
          <a:blip r:embed="rId3"/>
          <a:stretch>
            <a:fillRect/>
          </a:stretch>
        </p:blipFill>
        <p:spPr>
          <a:xfrm>
            <a:off x="926275" y="1462221"/>
            <a:ext cx="4286405" cy="3758108"/>
          </a:xfrm>
          <a:prstGeom prst="rect">
            <a:avLst/>
          </a:prstGeom>
        </p:spPr>
      </p:pic>
      <p:pic>
        <p:nvPicPr>
          <p:cNvPr id="7" name="Imagem 6">
            <a:extLst>
              <a:ext uri="{FF2B5EF4-FFF2-40B4-BE49-F238E27FC236}">
                <a16:creationId xmlns:a16="http://schemas.microsoft.com/office/drawing/2014/main" id="{04DEA061-EB9C-FF46-CB7F-EDD8488CD971}"/>
              </a:ext>
            </a:extLst>
          </p:cNvPr>
          <p:cNvPicPr>
            <a:picLocks noChangeAspect="1"/>
          </p:cNvPicPr>
          <p:nvPr/>
        </p:nvPicPr>
        <p:blipFill>
          <a:blip r:embed="rId4"/>
          <a:stretch>
            <a:fillRect/>
          </a:stretch>
        </p:blipFill>
        <p:spPr>
          <a:xfrm>
            <a:off x="6136061" y="1526755"/>
            <a:ext cx="5273887" cy="3693574"/>
          </a:xfrm>
          <a:prstGeom prst="rect">
            <a:avLst/>
          </a:prstGeom>
        </p:spPr>
      </p:pic>
      <p:pic>
        <p:nvPicPr>
          <p:cNvPr id="10" name="Imagem 9">
            <a:extLst>
              <a:ext uri="{FF2B5EF4-FFF2-40B4-BE49-F238E27FC236}">
                <a16:creationId xmlns:a16="http://schemas.microsoft.com/office/drawing/2014/main" id="{B6FCD311-1AB4-8C32-B444-98A4163E324D}"/>
              </a:ext>
            </a:extLst>
          </p:cNvPr>
          <p:cNvPicPr>
            <a:picLocks noChangeAspect="1"/>
          </p:cNvPicPr>
          <p:nvPr/>
        </p:nvPicPr>
        <p:blipFill>
          <a:blip r:embed="rId5"/>
          <a:stretch>
            <a:fillRect/>
          </a:stretch>
        </p:blipFill>
        <p:spPr>
          <a:xfrm>
            <a:off x="2347110" y="5220329"/>
            <a:ext cx="7010647" cy="1155011"/>
          </a:xfrm>
          <a:prstGeom prst="rect">
            <a:avLst/>
          </a:prstGeom>
        </p:spPr>
      </p:pic>
    </p:spTree>
    <p:extLst>
      <p:ext uri="{BB962C8B-B14F-4D97-AF65-F5344CB8AC3E}">
        <p14:creationId xmlns:p14="http://schemas.microsoft.com/office/powerpoint/2010/main" val="343055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a:normAutofit/>
          </a:bodyPr>
          <a:lstStyle/>
          <a:p>
            <a:r>
              <a:rPr lang="en-US" sz="2200" dirty="0"/>
              <a:t>Capstone Introduction</a:t>
            </a:r>
          </a:p>
          <a:p>
            <a:r>
              <a:rPr lang="en-US" sz="2200" dirty="0"/>
              <a:t>Data Collection</a:t>
            </a:r>
          </a:p>
          <a:p>
            <a:pPr lvl="1"/>
            <a:r>
              <a:rPr lang="en-US" sz="1800" dirty="0"/>
              <a:t>Data Collection API</a:t>
            </a:r>
          </a:p>
          <a:p>
            <a:pPr lvl="1"/>
            <a:r>
              <a:rPr lang="en-US" sz="1800" dirty="0"/>
              <a:t>Data Collection with Web scraping</a:t>
            </a:r>
          </a:p>
          <a:p>
            <a:pPr lvl="1"/>
            <a:r>
              <a:rPr lang="en-US" sz="1800" dirty="0"/>
              <a:t>Data Wrangling</a:t>
            </a:r>
          </a:p>
          <a:p>
            <a:r>
              <a:rPr lang="en-US" sz="2200" dirty="0"/>
              <a:t>Exploratory Data Analysis with Python</a:t>
            </a:r>
          </a:p>
          <a:p>
            <a:pPr lvl="1">
              <a:lnSpc>
                <a:spcPct val="100000"/>
              </a:lnSpc>
            </a:pPr>
            <a:r>
              <a:rPr lang="en-US" sz="1800" dirty="0"/>
              <a:t>EDA using SQL</a:t>
            </a:r>
          </a:p>
          <a:p>
            <a:pPr lvl="1">
              <a:lnSpc>
                <a:spcPct val="100000"/>
              </a:lnSpc>
            </a:pPr>
            <a:r>
              <a:rPr lang="en-US" sz="1800" dirty="0"/>
              <a:t>EDA using Pandas and Matplotlib</a:t>
            </a:r>
          </a:p>
          <a:p>
            <a:r>
              <a:rPr lang="en-US" sz="2200" dirty="0"/>
              <a:t>Interactive Visual and Dashboard</a:t>
            </a:r>
          </a:p>
          <a:p>
            <a:r>
              <a:rPr lang="en-US" sz="2200" dirty="0"/>
              <a:t>Predictive Analysis with Machine Learning</a:t>
            </a:r>
          </a:p>
          <a:p>
            <a:r>
              <a:rPr lang="en-US" sz="2200" dirty="0"/>
              <a:t>Conclusions</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DASHBOARD</a:t>
            </a:r>
          </a:p>
        </p:txBody>
      </p:sp>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4263501" y="1674212"/>
            <a:ext cx="3930473" cy="444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Relation between Success Rate vs Year</a:t>
            </a:r>
          </a:p>
        </p:txBody>
      </p:sp>
      <p:sp>
        <p:nvSpPr>
          <p:cNvPr id="7" name="Content Placeholder 2">
            <a:extLst>
              <a:ext uri="{FF2B5EF4-FFF2-40B4-BE49-F238E27FC236}">
                <a16:creationId xmlns:a16="http://schemas.microsoft.com/office/drawing/2014/main" id="{47D0945F-12E3-DC0F-229A-E32F228E007C}"/>
              </a:ext>
            </a:extLst>
          </p:cNvPr>
          <p:cNvSpPr txBox="1">
            <a:spLocks/>
          </p:cNvSpPr>
          <p:nvPr/>
        </p:nvSpPr>
        <p:spPr>
          <a:xfrm>
            <a:off x="2955237" y="5469793"/>
            <a:ext cx="8884462" cy="444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It’s show that the success rate increasing since 2013 till 2020</a:t>
            </a:r>
          </a:p>
        </p:txBody>
      </p:sp>
      <p:pic>
        <p:nvPicPr>
          <p:cNvPr id="6" name="Imagem 5">
            <a:extLst>
              <a:ext uri="{FF2B5EF4-FFF2-40B4-BE49-F238E27FC236}">
                <a16:creationId xmlns:a16="http://schemas.microsoft.com/office/drawing/2014/main" id="{354B44E4-159F-2BF5-96E6-18C12C135F53}"/>
              </a:ext>
            </a:extLst>
          </p:cNvPr>
          <p:cNvPicPr>
            <a:picLocks noChangeAspect="1"/>
          </p:cNvPicPr>
          <p:nvPr/>
        </p:nvPicPr>
        <p:blipFill>
          <a:blip r:embed="rId3"/>
          <a:stretch>
            <a:fillRect/>
          </a:stretch>
        </p:blipFill>
        <p:spPr>
          <a:xfrm>
            <a:off x="0" y="1537524"/>
            <a:ext cx="12192000" cy="5588000"/>
          </a:xfrm>
          <a:prstGeom prst="rect">
            <a:avLst/>
          </a:prstGeom>
        </p:spPr>
      </p:pic>
      <p:pic>
        <p:nvPicPr>
          <p:cNvPr id="9" name="Imagem 8">
            <a:extLst>
              <a:ext uri="{FF2B5EF4-FFF2-40B4-BE49-F238E27FC236}">
                <a16:creationId xmlns:a16="http://schemas.microsoft.com/office/drawing/2014/main" id="{7B721AFE-7EBC-9E69-F746-79CBA7F83C18}"/>
              </a:ext>
            </a:extLst>
          </p:cNvPr>
          <p:cNvPicPr>
            <a:picLocks noChangeAspect="1"/>
          </p:cNvPicPr>
          <p:nvPr/>
        </p:nvPicPr>
        <p:blipFill>
          <a:blip r:embed="rId4"/>
          <a:stretch>
            <a:fillRect/>
          </a:stretch>
        </p:blipFill>
        <p:spPr>
          <a:xfrm>
            <a:off x="2567544" y="1432475"/>
            <a:ext cx="1143000" cy="1371600"/>
          </a:xfrm>
          <a:prstGeom prst="rect">
            <a:avLst/>
          </a:prstGeom>
        </p:spPr>
      </p:pic>
      <p:cxnSp>
        <p:nvCxnSpPr>
          <p:cNvPr id="11" name="Conector de Seta Reta 10">
            <a:extLst>
              <a:ext uri="{FF2B5EF4-FFF2-40B4-BE49-F238E27FC236}">
                <a16:creationId xmlns:a16="http://schemas.microsoft.com/office/drawing/2014/main" id="{0BD2ABD3-6133-99BD-0302-A594B4E8D982}"/>
              </a:ext>
            </a:extLst>
          </p:cNvPr>
          <p:cNvCxnSpPr>
            <a:cxnSpLocks/>
          </p:cNvCxnSpPr>
          <p:nvPr/>
        </p:nvCxnSpPr>
        <p:spPr>
          <a:xfrm flipV="1">
            <a:off x="608139" y="1702205"/>
            <a:ext cx="1814427" cy="358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53920A0C-C2CD-E769-705F-EFCB605E381E}"/>
              </a:ext>
            </a:extLst>
          </p:cNvPr>
          <p:cNvSpPr txBox="1">
            <a:spLocks/>
          </p:cNvSpPr>
          <p:nvPr/>
        </p:nvSpPr>
        <p:spPr>
          <a:xfrm>
            <a:off x="1003853" y="1537524"/>
            <a:ext cx="1022998" cy="444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500" dirty="0"/>
              <a:t>Options</a:t>
            </a:r>
          </a:p>
        </p:txBody>
      </p:sp>
    </p:spTree>
    <p:extLst>
      <p:ext uri="{BB962C8B-B14F-4D97-AF65-F5344CB8AC3E}">
        <p14:creationId xmlns:p14="http://schemas.microsoft.com/office/powerpoint/2010/main" val="4121570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RESULTS – DASHBOARD</a:t>
            </a:r>
          </a:p>
        </p:txBody>
      </p:sp>
      <p:pic>
        <p:nvPicPr>
          <p:cNvPr id="5" name="Imagem 4">
            <a:extLst>
              <a:ext uri="{FF2B5EF4-FFF2-40B4-BE49-F238E27FC236}">
                <a16:creationId xmlns:a16="http://schemas.microsoft.com/office/drawing/2014/main" id="{F0042573-5E51-7F7B-4945-6066A02D38A3}"/>
              </a:ext>
            </a:extLst>
          </p:cNvPr>
          <p:cNvPicPr>
            <a:picLocks noChangeAspect="1"/>
          </p:cNvPicPr>
          <p:nvPr/>
        </p:nvPicPr>
        <p:blipFill>
          <a:blip r:embed="rId3"/>
          <a:stretch>
            <a:fillRect/>
          </a:stretch>
        </p:blipFill>
        <p:spPr>
          <a:xfrm>
            <a:off x="0" y="1385733"/>
            <a:ext cx="12192000" cy="5582825"/>
          </a:xfrm>
          <a:prstGeom prst="rect">
            <a:avLst/>
          </a:prstGeom>
        </p:spPr>
      </p:pic>
    </p:spTree>
    <p:extLst>
      <p:ext uri="{BB962C8B-B14F-4D97-AF65-F5344CB8AC3E}">
        <p14:creationId xmlns:p14="http://schemas.microsoft.com/office/powerpoint/2010/main" val="2542712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49523"/>
            <a:ext cx="12375808" cy="1325563"/>
          </a:xfrm>
        </p:spPr>
        <p:txBody>
          <a:bodyPr anchor="ctr">
            <a:normAutofit/>
          </a:bodyPr>
          <a:lstStyle/>
          <a:p>
            <a:r>
              <a:rPr lang="en-US" dirty="0"/>
              <a:t>RESULTS – DASHBOARD</a:t>
            </a:r>
          </a:p>
        </p:txBody>
      </p:sp>
      <p:pic>
        <p:nvPicPr>
          <p:cNvPr id="4" name="Imagem 3">
            <a:extLst>
              <a:ext uri="{FF2B5EF4-FFF2-40B4-BE49-F238E27FC236}">
                <a16:creationId xmlns:a16="http://schemas.microsoft.com/office/drawing/2014/main" id="{61FA2DD5-9018-6AC7-249B-80837790AA7A}"/>
              </a:ext>
            </a:extLst>
          </p:cNvPr>
          <p:cNvPicPr>
            <a:picLocks noChangeAspect="1"/>
          </p:cNvPicPr>
          <p:nvPr/>
        </p:nvPicPr>
        <p:blipFill>
          <a:blip r:embed="rId3"/>
          <a:stretch>
            <a:fillRect/>
          </a:stretch>
        </p:blipFill>
        <p:spPr>
          <a:xfrm>
            <a:off x="223207" y="1496293"/>
            <a:ext cx="11745586" cy="5361707"/>
          </a:xfrm>
          <a:prstGeom prst="rect">
            <a:avLst/>
          </a:prstGeom>
        </p:spPr>
      </p:pic>
    </p:spTree>
    <p:extLst>
      <p:ext uri="{BB962C8B-B14F-4D97-AF65-F5344CB8AC3E}">
        <p14:creationId xmlns:p14="http://schemas.microsoft.com/office/powerpoint/2010/main" val="168815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 – PREDICTIVE ANALYSIS</a:t>
            </a:r>
          </a:p>
        </p:txBody>
      </p:sp>
      <p:pic>
        <p:nvPicPr>
          <p:cNvPr id="7" name="Imagem 6">
            <a:extLst>
              <a:ext uri="{FF2B5EF4-FFF2-40B4-BE49-F238E27FC236}">
                <a16:creationId xmlns:a16="http://schemas.microsoft.com/office/drawing/2014/main" id="{02F4716F-706E-26E1-7453-972649428437}"/>
              </a:ext>
            </a:extLst>
          </p:cNvPr>
          <p:cNvPicPr>
            <a:picLocks noChangeAspect="1"/>
          </p:cNvPicPr>
          <p:nvPr/>
        </p:nvPicPr>
        <p:blipFill>
          <a:blip r:embed="rId2"/>
          <a:stretch>
            <a:fillRect/>
          </a:stretch>
        </p:blipFill>
        <p:spPr>
          <a:xfrm>
            <a:off x="3526290" y="1690688"/>
            <a:ext cx="4084783" cy="4351339"/>
          </a:xfrm>
          <a:prstGeom prst="rect">
            <a:avLst/>
          </a:prstGeom>
        </p:spPr>
      </p:pic>
    </p:spTree>
    <p:extLst>
      <p:ext uri="{BB962C8B-B14F-4D97-AF65-F5344CB8AC3E}">
        <p14:creationId xmlns:p14="http://schemas.microsoft.com/office/powerpoint/2010/main" val="1464666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 – PREDICTIVE ANALYSIS</a:t>
            </a:r>
          </a:p>
        </p:txBody>
      </p:sp>
      <p:pic>
        <p:nvPicPr>
          <p:cNvPr id="7" name="Imagem 6">
            <a:extLst>
              <a:ext uri="{FF2B5EF4-FFF2-40B4-BE49-F238E27FC236}">
                <a16:creationId xmlns:a16="http://schemas.microsoft.com/office/drawing/2014/main" id="{02F4716F-706E-26E1-7453-972649428437}"/>
              </a:ext>
            </a:extLst>
          </p:cNvPr>
          <p:cNvPicPr>
            <a:picLocks noChangeAspect="1"/>
          </p:cNvPicPr>
          <p:nvPr/>
        </p:nvPicPr>
        <p:blipFill>
          <a:blip r:embed="rId2"/>
          <a:stretch>
            <a:fillRect/>
          </a:stretch>
        </p:blipFill>
        <p:spPr>
          <a:xfrm>
            <a:off x="450581" y="1583810"/>
            <a:ext cx="4084783" cy="4351339"/>
          </a:xfrm>
          <a:prstGeom prst="rect">
            <a:avLst/>
          </a:prstGeom>
        </p:spPr>
      </p:pic>
      <p:pic>
        <p:nvPicPr>
          <p:cNvPr id="4" name="Imagem 3">
            <a:extLst>
              <a:ext uri="{FF2B5EF4-FFF2-40B4-BE49-F238E27FC236}">
                <a16:creationId xmlns:a16="http://schemas.microsoft.com/office/drawing/2014/main" id="{497542F7-887C-7C70-5615-677658F20301}"/>
              </a:ext>
            </a:extLst>
          </p:cNvPr>
          <p:cNvPicPr>
            <a:picLocks noChangeAspect="1"/>
          </p:cNvPicPr>
          <p:nvPr/>
        </p:nvPicPr>
        <p:blipFill>
          <a:blip r:embed="rId3"/>
          <a:stretch>
            <a:fillRect/>
          </a:stretch>
        </p:blipFill>
        <p:spPr>
          <a:xfrm>
            <a:off x="4644169" y="2649064"/>
            <a:ext cx="6600825" cy="2533650"/>
          </a:xfrm>
          <a:prstGeom prst="rect">
            <a:avLst/>
          </a:prstGeom>
        </p:spPr>
      </p:pic>
    </p:spTree>
    <p:extLst>
      <p:ext uri="{BB962C8B-B14F-4D97-AF65-F5344CB8AC3E}">
        <p14:creationId xmlns:p14="http://schemas.microsoft.com/office/powerpoint/2010/main" val="941401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 – PREDICTIVE ANALYSIS</a:t>
            </a:r>
          </a:p>
        </p:txBody>
      </p:sp>
      <p:pic>
        <p:nvPicPr>
          <p:cNvPr id="5" name="Imagem 4">
            <a:extLst>
              <a:ext uri="{FF2B5EF4-FFF2-40B4-BE49-F238E27FC236}">
                <a16:creationId xmlns:a16="http://schemas.microsoft.com/office/drawing/2014/main" id="{8581B309-3F83-AA7A-0BAE-864F90F596EB}"/>
              </a:ext>
            </a:extLst>
          </p:cNvPr>
          <p:cNvPicPr>
            <a:picLocks noChangeAspect="1"/>
          </p:cNvPicPr>
          <p:nvPr/>
        </p:nvPicPr>
        <p:blipFill>
          <a:blip r:embed="rId2"/>
          <a:stretch>
            <a:fillRect/>
          </a:stretch>
        </p:blipFill>
        <p:spPr>
          <a:xfrm>
            <a:off x="93765" y="1943534"/>
            <a:ext cx="7240485" cy="3485716"/>
          </a:xfrm>
          <a:prstGeom prst="rect">
            <a:avLst/>
          </a:prstGeom>
        </p:spPr>
      </p:pic>
      <p:pic>
        <p:nvPicPr>
          <p:cNvPr id="8" name="Imagem 7">
            <a:extLst>
              <a:ext uri="{FF2B5EF4-FFF2-40B4-BE49-F238E27FC236}">
                <a16:creationId xmlns:a16="http://schemas.microsoft.com/office/drawing/2014/main" id="{5BC52366-839E-01D9-B387-185E708FFC4D}"/>
              </a:ext>
            </a:extLst>
          </p:cNvPr>
          <p:cNvPicPr>
            <a:picLocks noChangeAspect="1"/>
          </p:cNvPicPr>
          <p:nvPr/>
        </p:nvPicPr>
        <p:blipFill>
          <a:blip r:embed="rId3"/>
          <a:stretch>
            <a:fillRect/>
          </a:stretch>
        </p:blipFill>
        <p:spPr>
          <a:xfrm>
            <a:off x="7334250" y="1547503"/>
            <a:ext cx="4857750" cy="4000500"/>
          </a:xfrm>
          <a:prstGeom prst="rect">
            <a:avLst/>
          </a:prstGeom>
        </p:spPr>
      </p:pic>
    </p:spTree>
    <p:extLst>
      <p:ext uri="{BB962C8B-B14F-4D97-AF65-F5344CB8AC3E}">
        <p14:creationId xmlns:p14="http://schemas.microsoft.com/office/powerpoint/2010/main" val="1056847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 – PREDICTIVE ANALYSIS</a:t>
            </a:r>
          </a:p>
        </p:txBody>
      </p:sp>
      <p:pic>
        <p:nvPicPr>
          <p:cNvPr id="8" name="Imagem 7">
            <a:extLst>
              <a:ext uri="{FF2B5EF4-FFF2-40B4-BE49-F238E27FC236}">
                <a16:creationId xmlns:a16="http://schemas.microsoft.com/office/drawing/2014/main" id="{5BC52366-839E-01D9-B387-185E708FFC4D}"/>
              </a:ext>
            </a:extLst>
          </p:cNvPr>
          <p:cNvPicPr>
            <a:picLocks noChangeAspect="1"/>
          </p:cNvPicPr>
          <p:nvPr/>
        </p:nvPicPr>
        <p:blipFill>
          <a:blip r:embed="rId2"/>
          <a:stretch>
            <a:fillRect/>
          </a:stretch>
        </p:blipFill>
        <p:spPr>
          <a:xfrm>
            <a:off x="7334250" y="1547503"/>
            <a:ext cx="4857750" cy="4000500"/>
          </a:xfrm>
          <a:prstGeom prst="rect">
            <a:avLst/>
          </a:prstGeom>
        </p:spPr>
      </p:pic>
      <p:pic>
        <p:nvPicPr>
          <p:cNvPr id="4" name="Imagem 3">
            <a:extLst>
              <a:ext uri="{FF2B5EF4-FFF2-40B4-BE49-F238E27FC236}">
                <a16:creationId xmlns:a16="http://schemas.microsoft.com/office/drawing/2014/main" id="{966712C2-F8A3-9272-B78C-0FC9B3DEFCB6}"/>
              </a:ext>
            </a:extLst>
          </p:cNvPr>
          <p:cNvPicPr>
            <a:picLocks noChangeAspect="1"/>
          </p:cNvPicPr>
          <p:nvPr/>
        </p:nvPicPr>
        <p:blipFill>
          <a:blip r:embed="rId3"/>
          <a:stretch>
            <a:fillRect/>
          </a:stretch>
        </p:blipFill>
        <p:spPr>
          <a:xfrm>
            <a:off x="276472" y="1828800"/>
            <a:ext cx="6849117" cy="3899250"/>
          </a:xfrm>
          <a:prstGeom prst="rect">
            <a:avLst/>
          </a:prstGeom>
        </p:spPr>
      </p:pic>
    </p:spTree>
    <p:extLst>
      <p:ext uri="{BB962C8B-B14F-4D97-AF65-F5344CB8AC3E}">
        <p14:creationId xmlns:p14="http://schemas.microsoft.com/office/powerpoint/2010/main" val="1416195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 – PREDICTIVE ANALYSIS</a:t>
            </a:r>
          </a:p>
        </p:txBody>
      </p:sp>
      <p:pic>
        <p:nvPicPr>
          <p:cNvPr id="8" name="Imagem 7">
            <a:extLst>
              <a:ext uri="{FF2B5EF4-FFF2-40B4-BE49-F238E27FC236}">
                <a16:creationId xmlns:a16="http://schemas.microsoft.com/office/drawing/2014/main" id="{5BC52366-839E-01D9-B387-185E708FFC4D}"/>
              </a:ext>
            </a:extLst>
          </p:cNvPr>
          <p:cNvPicPr>
            <a:picLocks noChangeAspect="1"/>
          </p:cNvPicPr>
          <p:nvPr/>
        </p:nvPicPr>
        <p:blipFill>
          <a:blip r:embed="rId2"/>
          <a:stretch>
            <a:fillRect/>
          </a:stretch>
        </p:blipFill>
        <p:spPr>
          <a:xfrm>
            <a:off x="7334250" y="1547503"/>
            <a:ext cx="4857750" cy="4000500"/>
          </a:xfrm>
          <a:prstGeom prst="rect">
            <a:avLst/>
          </a:prstGeom>
        </p:spPr>
      </p:pic>
      <p:pic>
        <p:nvPicPr>
          <p:cNvPr id="5" name="Imagem 4">
            <a:extLst>
              <a:ext uri="{FF2B5EF4-FFF2-40B4-BE49-F238E27FC236}">
                <a16:creationId xmlns:a16="http://schemas.microsoft.com/office/drawing/2014/main" id="{6B89EEAE-EC6F-AAA6-4D43-76B0B650BF77}"/>
              </a:ext>
            </a:extLst>
          </p:cNvPr>
          <p:cNvPicPr>
            <a:picLocks noChangeAspect="1"/>
          </p:cNvPicPr>
          <p:nvPr/>
        </p:nvPicPr>
        <p:blipFill>
          <a:blip r:embed="rId3"/>
          <a:stretch>
            <a:fillRect/>
          </a:stretch>
        </p:blipFill>
        <p:spPr>
          <a:xfrm>
            <a:off x="95003" y="1653557"/>
            <a:ext cx="7374576" cy="4116191"/>
          </a:xfrm>
          <a:prstGeom prst="rect">
            <a:avLst/>
          </a:prstGeom>
        </p:spPr>
      </p:pic>
    </p:spTree>
    <p:extLst>
      <p:ext uri="{BB962C8B-B14F-4D97-AF65-F5344CB8AC3E}">
        <p14:creationId xmlns:p14="http://schemas.microsoft.com/office/powerpoint/2010/main" val="3128972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 – PREDICTIVE ANALYSIS</a:t>
            </a:r>
          </a:p>
        </p:txBody>
      </p:sp>
      <p:pic>
        <p:nvPicPr>
          <p:cNvPr id="8" name="Imagem 7">
            <a:extLst>
              <a:ext uri="{FF2B5EF4-FFF2-40B4-BE49-F238E27FC236}">
                <a16:creationId xmlns:a16="http://schemas.microsoft.com/office/drawing/2014/main" id="{5BC52366-839E-01D9-B387-185E708FFC4D}"/>
              </a:ext>
            </a:extLst>
          </p:cNvPr>
          <p:cNvPicPr>
            <a:picLocks noChangeAspect="1"/>
          </p:cNvPicPr>
          <p:nvPr/>
        </p:nvPicPr>
        <p:blipFill>
          <a:blip r:embed="rId2"/>
          <a:stretch>
            <a:fillRect/>
          </a:stretch>
        </p:blipFill>
        <p:spPr>
          <a:xfrm>
            <a:off x="7334250" y="1547503"/>
            <a:ext cx="4857750" cy="4000500"/>
          </a:xfrm>
          <a:prstGeom prst="rect">
            <a:avLst/>
          </a:prstGeom>
        </p:spPr>
      </p:pic>
      <p:pic>
        <p:nvPicPr>
          <p:cNvPr id="4" name="Imagem 3">
            <a:extLst>
              <a:ext uri="{FF2B5EF4-FFF2-40B4-BE49-F238E27FC236}">
                <a16:creationId xmlns:a16="http://schemas.microsoft.com/office/drawing/2014/main" id="{72045BA1-A140-C9E4-D04A-980A5B76DB54}"/>
              </a:ext>
            </a:extLst>
          </p:cNvPr>
          <p:cNvPicPr>
            <a:picLocks noChangeAspect="1"/>
          </p:cNvPicPr>
          <p:nvPr/>
        </p:nvPicPr>
        <p:blipFill>
          <a:blip r:embed="rId3"/>
          <a:stretch>
            <a:fillRect/>
          </a:stretch>
        </p:blipFill>
        <p:spPr>
          <a:xfrm>
            <a:off x="211232" y="1547503"/>
            <a:ext cx="7186353" cy="4000500"/>
          </a:xfrm>
          <a:prstGeom prst="rect">
            <a:avLst/>
          </a:prstGeom>
        </p:spPr>
      </p:pic>
      <p:pic>
        <p:nvPicPr>
          <p:cNvPr id="7" name="Imagem 6">
            <a:extLst>
              <a:ext uri="{FF2B5EF4-FFF2-40B4-BE49-F238E27FC236}">
                <a16:creationId xmlns:a16="http://schemas.microsoft.com/office/drawing/2014/main" id="{810BD5ED-68EA-7E68-E373-070A7A485B5B}"/>
              </a:ext>
            </a:extLst>
          </p:cNvPr>
          <p:cNvPicPr>
            <a:picLocks noChangeAspect="1"/>
          </p:cNvPicPr>
          <p:nvPr/>
        </p:nvPicPr>
        <p:blipFill>
          <a:blip r:embed="rId4"/>
          <a:stretch>
            <a:fillRect/>
          </a:stretch>
        </p:blipFill>
        <p:spPr>
          <a:xfrm>
            <a:off x="192695" y="5548003"/>
            <a:ext cx="6370679" cy="817394"/>
          </a:xfrm>
          <a:prstGeom prst="rect">
            <a:avLst/>
          </a:prstGeom>
        </p:spPr>
      </p:pic>
    </p:spTree>
    <p:extLst>
      <p:ext uri="{BB962C8B-B14F-4D97-AF65-F5344CB8AC3E}">
        <p14:creationId xmlns:p14="http://schemas.microsoft.com/office/powerpoint/2010/main" val="3503464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INOVATIVE INSIGTHS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136922" y="1597715"/>
            <a:ext cx="5181600" cy="4351338"/>
          </a:xfrm>
        </p:spPr>
        <p:txBody>
          <a:bodyPr>
            <a:normAutofit/>
          </a:bodyPr>
          <a:lstStyle/>
          <a:p>
            <a:pPr marL="0" indent="0">
              <a:buNone/>
            </a:pPr>
            <a:r>
              <a:rPr lang="en-US" dirty="0"/>
              <a:t>Findings</a:t>
            </a:r>
          </a:p>
          <a:p>
            <a:r>
              <a:rPr lang="en-US" dirty="0"/>
              <a:t>KSC LC-39A has a good rate of success 76.9% and there is no fail to payload mass lower than 5.600 kg </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136922" y="4055666"/>
            <a:ext cx="5181600" cy="4351338"/>
          </a:xfrm>
        </p:spPr>
        <p:txBody>
          <a:bodyPr>
            <a:normAutofit/>
          </a:bodyPr>
          <a:lstStyle/>
          <a:p>
            <a:pPr marL="0" indent="0">
              <a:buNone/>
            </a:pPr>
            <a:r>
              <a:rPr lang="en-US" dirty="0"/>
              <a:t>Implications</a:t>
            </a:r>
          </a:p>
          <a:p>
            <a:r>
              <a:rPr lang="en-US" dirty="0"/>
              <a:t>Can be a good strategy choose more this launch site with payload less than 5.600 kg</a:t>
            </a:r>
          </a:p>
        </p:txBody>
      </p:sp>
      <p:pic>
        <p:nvPicPr>
          <p:cNvPr id="8" name="Imagem 7">
            <a:extLst>
              <a:ext uri="{FF2B5EF4-FFF2-40B4-BE49-F238E27FC236}">
                <a16:creationId xmlns:a16="http://schemas.microsoft.com/office/drawing/2014/main" id="{A39F2BC3-178F-191E-7FB1-F19C349FADFE}"/>
              </a:ext>
            </a:extLst>
          </p:cNvPr>
          <p:cNvPicPr>
            <a:picLocks noChangeAspect="1"/>
          </p:cNvPicPr>
          <p:nvPr/>
        </p:nvPicPr>
        <p:blipFill>
          <a:blip r:embed="rId3"/>
          <a:stretch>
            <a:fillRect/>
          </a:stretch>
        </p:blipFill>
        <p:spPr>
          <a:xfrm>
            <a:off x="5318521" y="2476489"/>
            <a:ext cx="6778283" cy="3158353"/>
          </a:xfrm>
          <a:prstGeom prst="rect">
            <a:avLst/>
          </a:prstGeom>
        </p:spPr>
      </p:pic>
      <p:pic>
        <p:nvPicPr>
          <p:cNvPr id="6" name="Imagem 5">
            <a:extLst>
              <a:ext uri="{FF2B5EF4-FFF2-40B4-BE49-F238E27FC236}">
                <a16:creationId xmlns:a16="http://schemas.microsoft.com/office/drawing/2014/main" id="{5A05001D-413A-1A9E-FE42-7819D1F24F7C}"/>
              </a:ext>
            </a:extLst>
          </p:cNvPr>
          <p:cNvPicPr>
            <a:picLocks noChangeAspect="1"/>
          </p:cNvPicPr>
          <p:nvPr/>
        </p:nvPicPr>
        <p:blipFill>
          <a:blip r:embed="rId4"/>
          <a:stretch>
            <a:fillRect/>
          </a:stretch>
        </p:blipFill>
        <p:spPr>
          <a:xfrm>
            <a:off x="10029206" y="1514588"/>
            <a:ext cx="1752600" cy="1409700"/>
          </a:xfrm>
          <a:prstGeom prst="rect">
            <a:avLst/>
          </a:prstGeom>
        </p:spPr>
      </p:pic>
    </p:spTree>
    <p:extLst>
      <p:ext uri="{BB962C8B-B14F-4D97-AF65-F5344CB8AC3E}">
        <p14:creationId xmlns:p14="http://schemas.microsoft.com/office/powerpoint/2010/main" val="130719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SpaceX publishes rocket launches on its website</a:t>
            </a:r>
          </a:p>
          <a:p>
            <a:r>
              <a:rPr lang="en-US" sz="2200" dirty="0"/>
              <a:t>The launches are very expensive  </a:t>
            </a:r>
          </a:p>
          <a:p>
            <a:r>
              <a:rPr lang="en-US" sz="2200" dirty="0"/>
              <a:t>SpaceX can launch with a cost of $62 MM, less than other providers because can reuse first stage</a:t>
            </a:r>
          </a:p>
          <a:p>
            <a:r>
              <a:rPr lang="en-US" sz="2200" dirty="0"/>
              <a:t>The job consists to determine</a:t>
            </a:r>
          </a:p>
          <a:p>
            <a:pPr lvl="1"/>
            <a:r>
              <a:rPr lang="en-US" sz="1800" dirty="0"/>
              <a:t>If the first stage will land successfully</a:t>
            </a:r>
          </a:p>
          <a:p>
            <a:pPr lvl="1"/>
            <a:r>
              <a:rPr lang="en-US" sz="1800" dirty="0"/>
              <a:t>Cost of a launch</a:t>
            </a:r>
          </a:p>
          <a:p>
            <a:pPr>
              <a:buFont typeface="Arial" panose="020B0604020202020204" pitchFamily="34" charset="0"/>
              <a:buChar char="•"/>
            </a:pPr>
            <a:r>
              <a:rPr lang="en-US" sz="2200" dirty="0"/>
              <a:t>To answers theses questions was necessary to gather information, creating dashboards and training a machine learning model</a:t>
            </a:r>
          </a:p>
          <a:p>
            <a:pPr lvl="1"/>
            <a:endParaRPr lang="en-US" sz="1800" dirty="0"/>
          </a:p>
        </p:txBody>
      </p:sp>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INOVATIVE INSIGTHS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136922" y="1597715"/>
            <a:ext cx="5181600" cy="4351338"/>
          </a:xfrm>
        </p:spPr>
        <p:txBody>
          <a:bodyPr>
            <a:normAutofit/>
          </a:bodyPr>
          <a:lstStyle/>
          <a:p>
            <a:pPr marL="0" indent="0">
              <a:buNone/>
            </a:pPr>
            <a:r>
              <a:rPr lang="en-US" dirty="0"/>
              <a:t>Findings</a:t>
            </a:r>
          </a:p>
          <a:p>
            <a:r>
              <a:rPr lang="en-US" dirty="0"/>
              <a:t>Based on confusion matrix It’s better using the model to predict successful than failed, and this is exactly what we want</a:t>
            </a:r>
          </a:p>
          <a:p>
            <a:pPr marL="0" indent="0">
              <a:buNone/>
            </a:pP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136922" y="4055666"/>
            <a:ext cx="5181600" cy="4351338"/>
          </a:xfrm>
        </p:spPr>
        <p:txBody>
          <a:bodyPr>
            <a:normAutofit/>
          </a:bodyPr>
          <a:lstStyle/>
          <a:p>
            <a:pPr marL="0" indent="0">
              <a:buNone/>
            </a:pPr>
            <a:r>
              <a:rPr lang="en-US" dirty="0"/>
              <a:t>Implications</a:t>
            </a:r>
          </a:p>
          <a:p>
            <a:r>
              <a:rPr lang="en-US" dirty="0"/>
              <a:t>It showed that model can be used to predict launch</a:t>
            </a:r>
          </a:p>
        </p:txBody>
      </p:sp>
      <p:pic>
        <p:nvPicPr>
          <p:cNvPr id="10" name="Imagem 9">
            <a:extLst>
              <a:ext uri="{FF2B5EF4-FFF2-40B4-BE49-F238E27FC236}">
                <a16:creationId xmlns:a16="http://schemas.microsoft.com/office/drawing/2014/main" id="{3D330CE4-C75A-1C1D-D9F6-D950C7D84C7B}"/>
              </a:ext>
            </a:extLst>
          </p:cNvPr>
          <p:cNvPicPr>
            <a:picLocks noChangeAspect="1"/>
          </p:cNvPicPr>
          <p:nvPr/>
        </p:nvPicPr>
        <p:blipFill>
          <a:blip r:embed="rId3"/>
          <a:stretch>
            <a:fillRect/>
          </a:stretch>
        </p:blipFill>
        <p:spPr>
          <a:xfrm>
            <a:off x="7270172" y="2244437"/>
            <a:ext cx="4213818" cy="3380854"/>
          </a:xfrm>
          <a:prstGeom prst="rect">
            <a:avLst/>
          </a:prstGeom>
        </p:spPr>
      </p:pic>
    </p:spTree>
    <p:extLst>
      <p:ext uri="{BB962C8B-B14F-4D97-AF65-F5344CB8AC3E}">
        <p14:creationId xmlns:p14="http://schemas.microsoft.com/office/powerpoint/2010/main" val="647271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INOVATIVE INSIGTHS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136922" y="1597715"/>
            <a:ext cx="5181600" cy="4351338"/>
          </a:xfrm>
        </p:spPr>
        <p:txBody>
          <a:bodyPr>
            <a:normAutofit/>
          </a:bodyPr>
          <a:lstStyle/>
          <a:p>
            <a:pPr marL="0" indent="0">
              <a:buNone/>
            </a:pPr>
            <a:r>
              <a:rPr lang="en-US" dirty="0"/>
              <a:t>Findings</a:t>
            </a:r>
          </a:p>
          <a:p>
            <a:r>
              <a:rPr lang="en-US" dirty="0"/>
              <a:t>Maybe could be interesting available some meteorology data and another launch places in the world</a:t>
            </a:r>
          </a:p>
          <a:p>
            <a:pPr marL="0" indent="0">
              <a:buNone/>
            </a:pP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136922" y="4055666"/>
            <a:ext cx="5181600" cy="4351338"/>
          </a:xfrm>
        </p:spPr>
        <p:txBody>
          <a:bodyPr>
            <a:normAutofit/>
          </a:bodyPr>
          <a:lstStyle/>
          <a:p>
            <a:pPr marL="0" indent="0">
              <a:buNone/>
            </a:pPr>
            <a:r>
              <a:rPr lang="en-US" dirty="0"/>
              <a:t>Implications</a:t>
            </a:r>
          </a:p>
          <a:p>
            <a:r>
              <a:rPr lang="en-US" dirty="0"/>
              <a:t>It can give insights if there are some condition that improve the success rate and make a launch more safety and cheaper</a:t>
            </a:r>
          </a:p>
        </p:txBody>
      </p:sp>
      <p:pic>
        <p:nvPicPr>
          <p:cNvPr id="7" name="Imagem 6" descr="Mapa&#10;&#10;Descrição gerada automaticamente com confiança média">
            <a:extLst>
              <a:ext uri="{FF2B5EF4-FFF2-40B4-BE49-F238E27FC236}">
                <a16:creationId xmlns:a16="http://schemas.microsoft.com/office/drawing/2014/main" id="{0670332E-5542-AE77-F066-B1A9ED2BD697}"/>
              </a:ext>
            </a:extLst>
          </p:cNvPr>
          <p:cNvPicPr>
            <a:picLocks noChangeAspect="1"/>
          </p:cNvPicPr>
          <p:nvPr/>
        </p:nvPicPr>
        <p:blipFill>
          <a:blip r:embed="rId3"/>
          <a:stretch>
            <a:fillRect/>
          </a:stretch>
        </p:blipFill>
        <p:spPr>
          <a:xfrm>
            <a:off x="8454365" y="1597715"/>
            <a:ext cx="1885950" cy="2419350"/>
          </a:xfrm>
          <a:prstGeom prst="rect">
            <a:avLst/>
          </a:prstGeom>
        </p:spPr>
      </p:pic>
      <p:pic>
        <p:nvPicPr>
          <p:cNvPr id="9" name="Imagem 8" descr="Desenho de dinossauro com a boca aberta&#10;&#10;Descrição gerada automaticamente com confiança média">
            <a:extLst>
              <a:ext uri="{FF2B5EF4-FFF2-40B4-BE49-F238E27FC236}">
                <a16:creationId xmlns:a16="http://schemas.microsoft.com/office/drawing/2014/main" id="{01D7C487-7ED3-125F-B4D0-0D61B7058D53}"/>
              </a:ext>
            </a:extLst>
          </p:cNvPr>
          <p:cNvPicPr>
            <a:picLocks noChangeAspect="1"/>
          </p:cNvPicPr>
          <p:nvPr/>
        </p:nvPicPr>
        <p:blipFill>
          <a:blip r:embed="rId4"/>
          <a:stretch>
            <a:fillRect/>
          </a:stretch>
        </p:blipFill>
        <p:spPr>
          <a:xfrm>
            <a:off x="7882865" y="4492417"/>
            <a:ext cx="3028950" cy="1514475"/>
          </a:xfrm>
          <a:prstGeom prst="rect">
            <a:avLst/>
          </a:prstGeom>
        </p:spPr>
      </p:pic>
    </p:spTree>
    <p:extLst>
      <p:ext uri="{BB962C8B-B14F-4D97-AF65-F5344CB8AC3E}">
        <p14:creationId xmlns:p14="http://schemas.microsoft.com/office/powerpoint/2010/main" val="978694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normAutofit fontScale="85000" lnSpcReduction="10000"/>
          </a:bodyPr>
          <a:lstStyle/>
          <a:p>
            <a:r>
              <a:rPr lang="en-US" dirty="0"/>
              <a:t>Classification algorithm showed a good strategy to use to predict launch</a:t>
            </a:r>
          </a:p>
          <a:p>
            <a:r>
              <a:rPr lang="en-US" dirty="0"/>
              <a:t>The algorithm used in machine learning Logistic Regression, SVM, Decision Tree Classifier and KNN had the same score 0.833 and almost the same accuracy about 0.84, except Decision Tree that was little greater 0.87</a:t>
            </a:r>
          </a:p>
          <a:p>
            <a:r>
              <a:rPr lang="en-US" dirty="0"/>
              <a:t>These four algorithm can be used even decision tree had a little greater accuracy, but practically almost the same</a:t>
            </a:r>
          </a:p>
          <a:p>
            <a:r>
              <a:rPr lang="en-US" dirty="0"/>
              <a:t>SpaceX can use the model to help in decision and study the best strategy to launch. Then is possible to reduce risk off failed, accidents and reduce costs</a:t>
            </a:r>
          </a:p>
          <a:p>
            <a:endParaRPr lang="en-US" dirty="0"/>
          </a:p>
          <a:p>
            <a:endParaRPr lang="en-US" dirty="0"/>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3"/>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a:bodyPr>
          <a:lstStyle/>
          <a:p>
            <a:r>
              <a:rPr lang="en-US" sz="2200" dirty="0"/>
              <a:t>Data Extraction </a:t>
            </a:r>
          </a:p>
          <a:p>
            <a:r>
              <a:rPr lang="en-US" sz="2200" dirty="0"/>
              <a:t>Data Preparation</a:t>
            </a:r>
          </a:p>
          <a:p>
            <a:r>
              <a:rPr lang="en-US" sz="2200" dirty="0"/>
              <a:t>Exploratory Data Analysis</a:t>
            </a:r>
          </a:p>
          <a:p>
            <a:r>
              <a:rPr lang="en-US" sz="2200" dirty="0"/>
              <a:t>Machine Learning Model</a:t>
            </a:r>
          </a:p>
          <a:p>
            <a:pPr lvl="1"/>
            <a:r>
              <a:rPr lang="en-US" sz="1800" dirty="0"/>
              <a:t>Training </a:t>
            </a:r>
          </a:p>
          <a:p>
            <a:pPr lvl="1"/>
            <a:r>
              <a:rPr lang="en-US" sz="1800" dirty="0"/>
              <a:t>Evaluation</a:t>
            </a:r>
          </a:p>
          <a:p>
            <a:pPr lvl="1"/>
            <a:r>
              <a:rPr lang="en-US" sz="1800" dirty="0"/>
              <a:t>Validation</a:t>
            </a:r>
          </a:p>
          <a:p>
            <a:pPr>
              <a:buFont typeface="Arial" panose="020B0604020202020204" pitchFamily="34" charset="0"/>
              <a:buChar char="•"/>
            </a:pPr>
            <a:r>
              <a:rPr lang="en-US" sz="2200" dirty="0"/>
              <a:t>Analysis of Results</a:t>
            </a:r>
          </a:p>
          <a:p>
            <a:pPr lvl="1"/>
            <a:endParaRPr lang="en-US" sz="1800" dirty="0"/>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3"/>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1985038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 - PIPELINE</a:t>
            </a:r>
          </a:p>
        </p:txBody>
      </p:sp>
      <p:pic>
        <p:nvPicPr>
          <p:cNvPr id="9" name="Imagem 8" descr="Texto, chat ou mensagem de texto&#10;&#10;Descrição gerada automaticamente">
            <a:extLst>
              <a:ext uri="{FF2B5EF4-FFF2-40B4-BE49-F238E27FC236}">
                <a16:creationId xmlns:a16="http://schemas.microsoft.com/office/drawing/2014/main" id="{F8DBFB0D-0AA8-01B7-4AA4-DAD99E3C74ED}"/>
              </a:ext>
            </a:extLst>
          </p:cNvPr>
          <p:cNvPicPr>
            <a:picLocks noChangeAspect="1"/>
          </p:cNvPicPr>
          <p:nvPr/>
        </p:nvPicPr>
        <p:blipFill>
          <a:blip r:embed="rId3"/>
          <a:stretch>
            <a:fillRect/>
          </a:stretch>
        </p:blipFill>
        <p:spPr>
          <a:xfrm>
            <a:off x="663682" y="2140503"/>
            <a:ext cx="2401247" cy="1266677"/>
          </a:xfrm>
          <a:prstGeom prst="rect">
            <a:avLst/>
          </a:prstGeom>
        </p:spPr>
      </p:pic>
      <p:pic>
        <p:nvPicPr>
          <p:cNvPr id="16" name="Imagem 15" descr="Diagrama&#10;&#10;Descrição gerada automaticamente">
            <a:extLst>
              <a:ext uri="{FF2B5EF4-FFF2-40B4-BE49-F238E27FC236}">
                <a16:creationId xmlns:a16="http://schemas.microsoft.com/office/drawing/2014/main" id="{3DBCE97C-70C4-F74A-18E0-C0863D3AFE7D}"/>
              </a:ext>
            </a:extLst>
          </p:cNvPr>
          <p:cNvPicPr>
            <a:picLocks noChangeAspect="1"/>
          </p:cNvPicPr>
          <p:nvPr/>
        </p:nvPicPr>
        <p:blipFill>
          <a:blip r:embed="rId4"/>
          <a:stretch>
            <a:fillRect/>
          </a:stretch>
        </p:blipFill>
        <p:spPr>
          <a:xfrm>
            <a:off x="622204" y="4236846"/>
            <a:ext cx="2426677" cy="1371600"/>
          </a:xfrm>
          <a:prstGeom prst="rect">
            <a:avLst/>
          </a:prstGeom>
        </p:spPr>
      </p:pic>
      <p:pic>
        <p:nvPicPr>
          <p:cNvPr id="18" name="Imagem 17" descr="Uma imagem contendo homem, computador, segurando&#10;&#10;Descrição gerada automaticamente">
            <a:extLst>
              <a:ext uri="{FF2B5EF4-FFF2-40B4-BE49-F238E27FC236}">
                <a16:creationId xmlns:a16="http://schemas.microsoft.com/office/drawing/2014/main" id="{CBD6703E-04C1-19B1-7522-DC5FCB52F8E2}"/>
              </a:ext>
            </a:extLst>
          </p:cNvPr>
          <p:cNvPicPr>
            <a:picLocks noChangeAspect="1"/>
          </p:cNvPicPr>
          <p:nvPr/>
        </p:nvPicPr>
        <p:blipFill>
          <a:blip r:embed="rId5"/>
          <a:stretch>
            <a:fillRect/>
          </a:stretch>
        </p:blipFill>
        <p:spPr>
          <a:xfrm>
            <a:off x="4634921" y="4333908"/>
            <a:ext cx="2692154" cy="1507606"/>
          </a:xfrm>
          <a:prstGeom prst="rect">
            <a:avLst/>
          </a:prstGeom>
        </p:spPr>
      </p:pic>
      <p:pic>
        <p:nvPicPr>
          <p:cNvPr id="20" name="Imagem 19" descr="Uma imagem contendo mesa, luz, computador&#10;&#10;Descrição gerada automaticamente">
            <a:extLst>
              <a:ext uri="{FF2B5EF4-FFF2-40B4-BE49-F238E27FC236}">
                <a16:creationId xmlns:a16="http://schemas.microsoft.com/office/drawing/2014/main" id="{D29A883B-1DE1-3EC8-E2F6-8595D5843DFB}"/>
              </a:ext>
            </a:extLst>
          </p:cNvPr>
          <p:cNvPicPr>
            <a:picLocks noChangeAspect="1"/>
          </p:cNvPicPr>
          <p:nvPr/>
        </p:nvPicPr>
        <p:blipFill>
          <a:blip r:embed="rId6"/>
          <a:stretch>
            <a:fillRect/>
          </a:stretch>
        </p:blipFill>
        <p:spPr>
          <a:xfrm>
            <a:off x="8720761" y="4257608"/>
            <a:ext cx="2495048" cy="1583736"/>
          </a:xfrm>
          <a:prstGeom prst="rect">
            <a:avLst/>
          </a:prstGeom>
        </p:spPr>
      </p:pic>
      <p:pic>
        <p:nvPicPr>
          <p:cNvPr id="22" name="Imagem 21" descr="Uma imagem contendo Interface gráfica do usuário&#10;&#10;Descrição gerada automaticamente">
            <a:extLst>
              <a:ext uri="{FF2B5EF4-FFF2-40B4-BE49-F238E27FC236}">
                <a16:creationId xmlns:a16="http://schemas.microsoft.com/office/drawing/2014/main" id="{0219D340-7262-CD30-FA9C-228E06CF5F67}"/>
              </a:ext>
            </a:extLst>
          </p:cNvPr>
          <p:cNvPicPr>
            <a:picLocks noChangeAspect="1"/>
          </p:cNvPicPr>
          <p:nvPr/>
        </p:nvPicPr>
        <p:blipFill>
          <a:blip r:embed="rId7"/>
          <a:stretch>
            <a:fillRect/>
          </a:stretch>
        </p:blipFill>
        <p:spPr>
          <a:xfrm>
            <a:off x="8136669" y="1874468"/>
            <a:ext cx="3854234" cy="1581224"/>
          </a:xfrm>
          <a:prstGeom prst="rect">
            <a:avLst/>
          </a:prstGeom>
        </p:spPr>
      </p:pic>
      <p:sp>
        <p:nvSpPr>
          <p:cNvPr id="24" name="CaixaDeTexto 23">
            <a:extLst>
              <a:ext uri="{FF2B5EF4-FFF2-40B4-BE49-F238E27FC236}">
                <a16:creationId xmlns:a16="http://schemas.microsoft.com/office/drawing/2014/main" id="{F9C9D499-F059-389D-7E7E-036102030B18}"/>
              </a:ext>
            </a:extLst>
          </p:cNvPr>
          <p:cNvSpPr txBox="1"/>
          <p:nvPr/>
        </p:nvSpPr>
        <p:spPr>
          <a:xfrm>
            <a:off x="806029" y="1702205"/>
            <a:ext cx="2756568" cy="430887"/>
          </a:xfrm>
          <a:prstGeom prst="rect">
            <a:avLst/>
          </a:prstGeom>
          <a:noFill/>
        </p:spPr>
        <p:txBody>
          <a:bodyPr wrap="square">
            <a:spAutoFit/>
          </a:bodyPr>
          <a:lstStyle/>
          <a:p>
            <a:r>
              <a:rPr lang="en-US" sz="2200" dirty="0">
                <a:solidFill>
                  <a:srgbClr val="0070C0"/>
                </a:solidFill>
                <a:latin typeface="IBM Plex Mono Text" panose="020B0509050203000203" pitchFamily="49" charset="0"/>
              </a:rPr>
              <a:t>1 - Data Extraction</a:t>
            </a:r>
            <a:endParaRPr lang="pt-BR" sz="2200" dirty="0">
              <a:solidFill>
                <a:srgbClr val="0070C0"/>
              </a:solidFill>
              <a:latin typeface="IBM Plex Mono Text" panose="020B0509050203000203" pitchFamily="49" charset="0"/>
            </a:endParaRPr>
          </a:p>
        </p:txBody>
      </p:sp>
      <p:sp>
        <p:nvSpPr>
          <p:cNvPr id="25" name="Seta: para Baixo 24">
            <a:extLst>
              <a:ext uri="{FF2B5EF4-FFF2-40B4-BE49-F238E27FC236}">
                <a16:creationId xmlns:a16="http://schemas.microsoft.com/office/drawing/2014/main" id="{1DA0A252-4F60-6FA9-F735-5BABCC938F8E}"/>
              </a:ext>
            </a:extLst>
          </p:cNvPr>
          <p:cNvSpPr/>
          <p:nvPr/>
        </p:nvSpPr>
        <p:spPr>
          <a:xfrm>
            <a:off x="1603169" y="3458654"/>
            <a:ext cx="522514" cy="778191"/>
          </a:xfrm>
          <a:prstGeom prst="downArrow">
            <a:avLst/>
          </a:prstGeom>
          <a:scene3d>
            <a:camera prst="orthographicFront"/>
            <a:lightRig rig="threePt" dir="t"/>
          </a:scene3d>
          <a:sp3d>
            <a:bevelT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A85BDD10-5851-9090-3D00-AB646B021211}"/>
              </a:ext>
            </a:extLst>
          </p:cNvPr>
          <p:cNvSpPr txBox="1"/>
          <p:nvPr/>
        </p:nvSpPr>
        <p:spPr>
          <a:xfrm>
            <a:off x="746187" y="5608446"/>
            <a:ext cx="2401247" cy="430887"/>
          </a:xfrm>
          <a:prstGeom prst="rect">
            <a:avLst/>
          </a:prstGeom>
          <a:noFill/>
        </p:spPr>
        <p:txBody>
          <a:bodyPr wrap="square">
            <a:spAutoFit/>
          </a:bodyPr>
          <a:lstStyle/>
          <a:p>
            <a:r>
              <a:rPr lang="en-US" sz="2200" dirty="0">
                <a:solidFill>
                  <a:srgbClr val="0070C0"/>
                </a:solidFill>
                <a:latin typeface="IBM Plex Mono Text" panose="020B0509050203000203" pitchFamily="49" charset="0"/>
              </a:rPr>
              <a:t>2 – Data Preparing</a:t>
            </a:r>
            <a:endParaRPr lang="pt-BR" sz="2200" dirty="0">
              <a:solidFill>
                <a:srgbClr val="0070C0"/>
              </a:solidFill>
              <a:latin typeface="IBM Plex Mono Text" panose="020B0509050203000203" pitchFamily="49" charset="0"/>
            </a:endParaRPr>
          </a:p>
        </p:txBody>
      </p:sp>
      <p:sp>
        <p:nvSpPr>
          <p:cNvPr id="27" name="Seta: para Baixo 26">
            <a:extLst>
              <a:ext uri="{FF2B5EF4-FFF2-40B4-BE49-F238E27FC236}">
                <a16:creationId xmlns:a16="http://schemas.microsoft.com/office/drawing/2014/main" id="{99CB3B5E-925A-61BD-ACAD-27D8C2560172}"/>
              </a:ext>
            </a:extLst>
          </p:cNvPr>
          <p:cNvSpPr/>
          <p:nvPr/>
        </p:nvSpPr>
        <p:spPr>
          <a:xfrm rot="16200000">
            <a:off x="3461891" y="4604801"/>
            <a:ext cx="522514" cy="778191"/>
          </a:xfrm>
          <a:prstGeom prst="downArrow">
            <a:avLst/>
          </a:prstGeom>
          <a:scene3d>
            <a:camera prst="orthographicFront"/>
            <a:lightRig rig="threePt" dir="t"/>
          </a:scene3d>
          <a:sp3d>
            <a:bevelT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Seta: para Baixo 27">
            <a:extLst>
              <a:ext uri="{FF2B5EF4-FFF2-40B4-BE49-F238E27FC236}">
                <a16:creationId xmlns:a16="http://schemas.microsoft.com/office/drawing/2014/main" id="{0EBF6621-5A8A-D72E-3C74-96304105A58C}"/>
              </a:ext>
            </a:extLst>
          </p:cNvPr>
          <p:cNvSpPr/>
          <p:nvPr/>
        </p:nvSpPr>
        <p:spPr>
          <a:xfrm rot="10800000">
            <a:off x="9753928" y="3429000"/>
            <a:ext cx="522514" cy="778191"/>
          </a:xfrm>
          <a:prstGeom prst="downArrow">
            <a:avLst/>
          </a:prstGeom>
          <a:scene3d>
            <a:camera prst="orthographicFront"/>
            <a:lightRig rig="threePt" dir="t"/>
          </a:scene3d>
          <a:sp3d>
            <a:bevelT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5C3B7637-F706-D2D0-8E9A-878E69F93770}"/>
              </a:ext>
            </a:extLst>
          </p:cNvPr>
          <p:cNvSpPr txBox="1"/>
          <p:nvPr/>
        </p:nvSpPr>
        <p:spPr>
          <a:xfrm>
            <a:off x="4733474" y="5823889"/>
            <a:ext cx="2401247" cy="430887"/>
          </a:xfrm>
          <a:prstGeom prst="rect">
            <a:avLst/>
          </a:prstGeom>
          <a:noFill/>
        </p:spPr>
        <p:txBody>
          <a:bodyPr wrap="square">
            <a:spAutoFit/>
          </a:bodyPr>
          <a:lstStyle/>
          <a:p>
            <a:r>
              <a:rPr lang="en-US" sz="2200" dirty="0">
                <a:solidFill>
                  <a:srgbClr val="0070C0"/>
                </a:solidFill>
                <a:latin typeface="IBM Plex Mono Text" panose="020B0509050203000203" pitchFamily="49" charset="0"/>
              </a:rPr>
              <a:t>3 – Data Analysis</a:t>
            </a:r>
            <a:endParaRPr lang="pt-BR" sz="2200" dirty="0">
              <a:solidFill>
                <a:srgbClr val="0070C0"/>
              </a:solidFill>
              <a:latin typeface="IBM Plex Mono Text" panose="020B0509050203000203" pitchFamily="49" charset="0"/>
            </a:endParaRPr>
          </a:p>
        </p:txBody>
      </p:sp>
      <p:sp>
        <p:nvSpPr>
          <p:cNvPr id="30" name="CaixaDeTexto 29">
            <a:extLst>
              <a:ext uri="{FF2B5EF4-FFF2-40B4-BE49-F238E27FC236}">
                <a16:creationId xmlns:a16="http://schemas.microsoft.com/office/drawing/2014/main" id="{FE8D7591-937E-C035-C07E-B9D5936EB33A}"/>
              </a:ext>
            </a:extLst>
          </p:cNvPr>
          <p:cNvSpPr txBox="1"/>
          <p:nvPr/>
        </p:nvSpPr>
        <p:spPr>
          <a:xfrm>
            <a:off x="8814562" y="5823888"/>
            <a:ext cx="2401247" cy="430887"/>
          </a:xfrm>
          <a:prstGeom prst="rect">
            <a:avLst/>
          </a:prstGeom>
          <a:noFill/>
        </p:spPr>
        <p:txBody>
          <a:bodyPr wrap="square">
            <a:spAutoFit/>
          </a:bodyPr>
          <a:lstStyle/>
          <a:p>
            <a:r>
              <a:rPr lang="en-US" sz="2200" dirty="0">
                <a:solidFill>
                  <a:srgbClr val="0070C0"/>
                </a:solidFill>
                <a:latin typeface="IBM Plex Mono Text" panose="020B0509050203000203" pitchFamily="49" charset="0"/>
              </a:rPr>
              <a:t>4 – Model Training</a:t>
            </a:r>
            <a:endParaRPr lang="pt-BR" sz="2200" dirty="0">
              <a:solidFill>
                <a:srgbClr val="0070C0"/>
              </a:solidFill>
              <a:latin typeface="IBM Plex Mono Text" panose="020B0509050203000203" pitchFamily="49" charset="0"/>
            </a:endParaRPr>
          </a:p>
        </p:txBody>
      </p:sp>
      <p:sp>
        <p:nvSpPr>
          <p:cNvPr id="31" name="Seta: para Baixo 30">
            <a:extLst>
              <a:ext uri="{FF2B5EF4-FFF2-40B4-BE49-F238E27FC236}">
                <a16:creationId xmlns:a16="http://schemas.microsoft.com/office/drawing/2014/main" id="{93FA6E2F-489A-2B01-C153-CCE7545DC6A4}"/>
              </a:ext>
            </a:extLst>
          </p:cNvPr>
          <p:cNvSpPr/>
          <p:nvPr/>
        </p:nvSpPr>
        <p:spPr>
          <a:xfrm rot="16200000">
            <a:off x="7751519" y="4599762"/>
            <a:ext cx="522514" cy="778191"/>
          </a:xfrm>
          <a:prstGeom prst="downArrow">
            <a:avLst/>
          </a:prstGeom>
          <a:scene3d>
            <a:camera prst="orthographicFront"/>
            <a:lightRig rig="threePt" dir="t"/>
          </a:scene3d>
          <a:sp3d>
            <a:bevelT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1C6D3CCB-6E9D-C8AE-D6DD-5780DA9F765B}"/>
              </a:ext>
            </a:extLst>
          </p:cNvPr>
          <p:cNvSpPr txBox="1"/>
          <p:nvPr/>
        </p:nvSpPr>
        <p:spPr>
          <a:xfrm>
            <a:off x="9234335" y="1486761"/>
            <a:ext cx="2756568" cy="430887"/>
          </a:xfrm>
          <a:prstGeom prst="rect">
            <a:avLst/>
          </a:prstGeom>
          <a:noFill/>
        </p:spPr>
        <p:txBody>
          <a:bodyPr wrap="square">
            <a:spAutoFit/>
          </a:bodyPr>
          <a:lstStyle/>
          <a:p>
            <a:r>
              <a:rPr lang="en-US" sz="2200" dirty="0">
                <a:solidFill>
                  <a:srgbClr val="0070C0"/>
                </a:solidFill>
                <a:latin typeface="IBM Plex Mono Text" panose="020B0509050203000203" pitchFamily="49" charset="0"/>
              </a:rPr>
              <a:t>5 - Deployment</a:t>
            </a:r>
            <a:endParaRPr lang="pt-BR" sz="2200" dirty="0">
              <a:solidFill>
                <a:srgbClr val="0070C0"/>
              </a:solidFill>
              <a:latin typeface="IBM Plex Mono Text" panose="020B0509050203000203" pitchFamily="49" charset="0"/>
            </a:endParaRPr>
          </a:p>
        </p:txBody>
      </p:sp>
      <p:sp>
        <p:nvSpPr>
          <p:cNvPr id="33" name="Seta: para Baixo 32">
            <a:extLst>
              <a:ext uri="{FF2B5EF4-FFF2-40B4-BE49-F238E27FC236}">
                <a16:creationId xmlns:a16="http://schemas.microsoft.com/office/drawing/2014/main" id="{B4B29CE9-421E-A78B-E3C4-277B1C14BC61}"/>
              </a:ext>
            </a:extLst>
          </p:cNvPr>
          <p:cNvSpPr/>
          <p:nvPr/>
        </p:nvSpPr>
        <p:spPr>
          <a:xfrm rot="5400000">
            <a:off x="7875411" y="2235951"/>
            <a:ext cx="522514" cy="778191"/>
          </a:xfrm>
          <a:prstGeom prst="downArrow">
            <a:avLst/>
          </a:prstGeom>
          <a:scene3d>
            <a:camera prst="orthographicFront"/>
            <a:lightRig rig="threePt" dir="t"/>
          </a:scene3d>
          <a:sp3d>
            <a:bevelT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1" name="Imagem 40" descr="Placa com nome de rua&#10;&#10;Descrição gerada automaticamente">
            <a:extLst>
              <a:ext uri="{FF2B5EF4-FFF2-40B4-BE49-F238E27FC236}">
                <a16:creationId xmlns:a16="http://schemas.microsoft.com/office/drawing/2014/main" id="{1A818874-CC95-4F3B-85E6-90E437CA0793}"/>
              </a:ext>
            </a:extLst>
          </p:cNvPr>
          <p:cNvPicPr>
            <a:picLocks noChangeAspect="1"/>
          </p:cNvPicPr>
          <p:nvPr/>
        </p:nvPicPr>
        <p:blipFill>
          <a:blip r:embed="rId8"/>
          <a:stretch>
            <a:fillRect/>
          </a:stretch>
        </p:blipFill>
        <p:spPr>
          <a:xfrm>
            <a:off x="4731932" y="1849916"/>
            <a:ext cx="2466975" cy="1847850"/>
          </a:xfrm>
          <a:prstGeom prst="rect">
            <a:avLst/>
          </a:prstGeom>
        </p:spPr>
      </p:pic>
    </p:spTree>
    <p:extLst>
      <p:ext uri="{BB962C8B-B14F-4D97-AF65-F5344CB8AC3E}">
        <p14:creationId xmlns:p14="http://schemas.microsoft.com/office/powerpoint/2010/main" val="3613052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1782041" cy="1325563"/>
          </a:xfrm>
        </p:spPr>
        <p:txBody>
          <a:bodyPr anchor="ctr">
            <a:normAutofit/>
          </a:bodyPr>
          <a:lstStyle/>
          <a:p>
            <a:r>
              <a:rPr lang="en-US" sz="3800" dirty="0"/>
              <a:t>METHODOLOGY – COLLECTION AND WRANGLING</a:t>
            </a:r>
          </a:p>
        </p:txBody>
      </p:sp>
      <p:sp>
        <p:nvSpPr>
          <p:cNvPr id="3" name="Content Placeholder 2">
            <a:extLst>
              <a:ext uri="{FF2B5EF4-FFF2-40B4-BE49-F238E27FC236}">
                <a16:creationId xmlns:a16="http://schemas.microsoft.com/office/drawing/2014/main" id="{6EF075D5-E421-3249-8489-485F6DEAE367}"/>
              </a:ext>
            </a:extLst>
          </p:cNvPr>
          <p:cNvSpPr txBox="1">
            <a:spLocks/>
          </p:cNvSpPr>
          <p:nvPr/>
        </p:nvSpPr>
        <p:spPr>
          <a:xfrm>
            <a:off x="2551277" y="1777403"/>
            <a:ext cx="11140972" cy="1252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Data Collection from web¹ using </a:t>
            </a:r>
            <a:r>
              <a:rPr lang="en-US" sz="2200" dirty="0" err="1"/>
              <a:t>BeautifulSoup</a:t>
            </a:r>
            <a:r>
              <a:rPr lang="en-US" sz="2200" dirty="0"/>
              <a:t> lib from Python</a:t>
            </a:r>
          </a:p>
          <a:p>
            <a:r>
              <a:rPr lang="en-US" sz="2200" dirty="0"/>
              <a:t>Create a </a:t>
            </a:r>
            <a:r>
              <a:rPr lang="en-US" sz="2200" dirty="0" err="1"/>
              <a:t>DataFrame</a:t>
            </a:r>
            <a:r>
              <a:rPr lang="en-US" sz="2200" dirty="0"/>
              <a:t> using Pandas</a:t>
            </a:r>
          </a:p>
          <a:p>
            <a:r>
              <a:rPr lang="en-US" sz="2200" dirty="0"/>
              <a:t>Data Wrangling using Pandas and </a:t>
            </a:r>
            <a:r>
              <a:rPr lang="en-US" sz="2200" dirty="0" err="1"/>
              <a:t>Numpy</a:t>
            </a:r>
            <a:endParaRPr lang="en-US" sz="2200" dirty="0"/>
          </a:p>
          <a:p>
            <a:pPr lvl="1"/>
            <a:endParaRPr lang="en-US" sz="1800" dirty="0"/>
          </a:p>
        </p:txBody>
      </p:sp>
      <p:pic>
        <p:nvPicPr>
          <p:cNvPr id="5" name="Imagem 4" descr="Uma imagem contendo Texto&#10;&#10;Descrição gerada automaticamente">
            <a:extLst>
              <a:ext uri="{FF2B5EF4-FFF2-40B4-BE49-F238E27FC236}">
                <a16:creationId xmlns:a16="http://schemas.microsoft.com/office/drawing/2014/main" id="{B6CA36FC-5E7C-2DDA-5C5D-21FE3A9698E4}"/>
              </a:ext>
            </a:extLst>
          </p:cNvPr>
          <p:cNvPicPr>
            <a:picLocks noChangeAspect="1"/>
          </p:cNvPicPr>
          <p:nvPr/>
        </p:nvPicPr>
        <p:blipFill>
          <a:blip r:embed="rId3"/>
          <a:stretch>
            <a:fillRect/>
          </a:stretch>
        </p:blipFill>
        <p:spPr>
          <a:xfrm>
            <a:off x="609175" y="1777403"/>
            <a:ext cx="1686500" cy="722786"/>
          </a:xfrm>
          <a:prstGeom prst="rect">
            <a:avLst/>
          </a:prstGeom>
        </p:spPr>
      </p:pic>
      <p:sp>
        <p:nvSpPr>
          <p:cNvPr id="7" name="CaixaDeTexto 6">
            <a:extLst>
              <a:ext uri="{FF2B5EF4-FFF2-40B4-BE49-F238E27FC236}">
                <a16:creationId xmlns:a16="http://schemas.microsoft.com/office/drawing/2014/main" id="{F1FC318B-835D-7435-7D3F-3F328071A41C}"/>
              </a:ext>
            </a:extLst>
          </p:cNvPr>
          <p:cNvSpPr txBox="1"/>
          <p:nvPr/>
        </p:nvSpPr>
        <p:spPr>
          <a:xfrm>
            <a:off x="2658155" y="6050050"/>
            <a:ext cx="6165211" cy="307777"/>
          </a:xfrm>
          <a:prstGeom prst="rect">
            <a:avLst/>
          </a:prstGeom>
          <a:noFill/>
        </p:spPr>
        <p:txBody>
          <a:bodyPr wrap="square">
            <a:spAutoFit/>
          </a:bodyPr>
          <a:lstStyle/>
          <a:p>
            <a:pPr marL="0" indent="0">
              <a:buNone/>
            </a:pPr>
            <a:r>
              <a:rPr lang="pt-BR" sz="1400" dirty="0">
                <a:hlinkClick r:id="rId4"/>
              </a:rPr>
              <a:t>1 https://en.wikipedia.org/wiki/List_of_Falcon\_9\_and_Falcon_Heavy_launches</a:t>
            </a:r>
            <a:endParaRPr lang="en-US" sz="1400" dirty="0"/>
          </a:p>
        </p:txBody>
      </p:sp>
      <p:pic>
        <p:nvPicPr>
          <p:cNvPr id="10" name="Imagem 9" descr="Ícone&#10;&#10;Descrição gerada automaticamente com confiança média">
            <a:extLst>
              <a:ext uri="{FF2B5EF4-FFF2-40B4-BE49-F238E27FC236}">
                <a16:creationId xmlns:a16="http://schemas.microsoft.com/office/drawing/2014/main" id="{A51405B5-1E1D-155F-FD80-A679A8C42DCE}"/>
              </a:ext>
            </a:extLst>
          </p:cNvPr>
          <p:cNvPicPr>
            <a:picLocks noChangeAspect="1"/>
          </p:cNvPicPr>
          <p:nvPr/>
        </p:nvPicPr>
        <p:blipFill>
          <a:blip r:embed="rId5"/>
          <a:stretch>
            <a:fillRect/>
          </a:stretch>
        </p:blipFill>
        <p:spPr>
          <a:xfrm>
            <a:off x="638047" y="2981122"/>
            <a:ext cx="1505680" cy="886908"/>
          </a:xfrm>
          <a:prstGeom prst="rect">
            <a:avLst/>
          </a:prstGeom>
        </p:spPr>
      </p:pic>
      <p:pic>
        <p:nvPicPr>
          <p:cNvPr id="17" name="Imagem 16" descr="Ícone&#10;&#10;Descrição gerada automaticamente">
            <a:extLst>
              <a:ext uri="{FF2B5EF4-FFF2-40B4-BE49-F238E27FC236}">
                <a16:creationId xmlns:a16="http://schemas.microsoft.com/office/drawing/2014/main" id="{7743BABB-1D12-A7B3-FA9D-B5B244761AEF}"/>
              </a:ext>
            </a:extLst>
          </p:cNvPr>
          <p:cNvPicPr>
            <a:picLocks noChangeAspect="1"/>
          </p:cNvPicPr>
          <p:nvPr/>
        </p:nvPicPr>
        <p:blipFill>
          <a:blip r:embed="rId6"/>
          <a:stretch>
            <a:fillRect/>
          </a:stretch>
        </p:blipFill>
        <p:spPr>
          <a:xfrm>
            <a:off x="345765" y="4643298"/>
            <a:ext cx="2090243" cy="935930"/>
          </a:xfrm>
          <a:prstGeom prst="rect">
            <a:avLst/>
          </a:prstGeom>
        </p:spPr>
      </p:pic>
      <p:pic>
        <p:nvPicPr>
          <p:cNvPr id="19" name="Imagem 18">
            <a:extLst>
              <a:ext uri="{FF2B5EF4-FFF2-40B4-BE49-F238E27FC236}">
                <a16:creationId xmlns:a16="http://schemas.microsoft.com/office/drawing/2014/main" id="{B47F5407-696F-01F5-8B9F-86C2F58C616A}"/>
              </a:ext>
            </a:extLst>
          </p:cNvPr>
          <p:cNvPicPr>
            <a:picLocks noChangeAspect="1"/>
          </p:cNvPicPr>
          <p:nvPr/>
        </p:nvPicPr>
        <p:blipFill>
          <a:blip r:embed="rId7"/>
          <a:stretch>
            <a:fillRect/>
          </a:stretch>
        </p:blipFill>
        <p:spPr>
          <a:xfrm>
            <a:off x="2843558" y="3258739"/>
            <a:ext cx="1876425" cy="2562225"/>
          </a:xfrm>
          <a:prstGeom prst="rect">
            <a:avLst/>
          </a:prstGeom>
        </p:spPr>
      </p:pic>
      <p:pic>
        <p:nvPicPr>
          <p:cNvPr id="23" name="Imagem 22">
            <a:extLst>
              <a:ext uri="{FF2B5EF4-FFF2-40B4-BE49-F238E27FC236}">
                <a16:creationId xmlns:a16="http://schemas.microsoft.com/office/drawing/2014/main" id="{3E9D115A-D815-48DA-C4F1-333AC5598411}"/>
              </a:ext>
            </a:extLst>
          </p:cNvPr>
          <p:cNvPicPr>
            <a:picLocks noChangeAspect="1"/>
          </p:cNvPicPr>
          <p:nvPr/>
        </p:nvPicPr>
        <p:blipFill>
          <a:blip r:embed="rId8"/>
          <a:stretch>
            <a:fillRect/>
          </a:stretch>
        </p:blipFill>
        <p:spPr>
          <a:xfrm>
            <a:off x="7731952" y="3692753"/>
            <a:ext cx="3981450" cy="1038225"/>
          </a:xfrm>
          <a:prstGeom prst="rect">
            <a:avLst/>
          </a:prstGeom>
        </p:spPr>
      </p:pic>
      <p:pic>
        <p:nvPicPr>
          <p:cNvPr id="35" name="Imagem 34">
            <a:extLst>
              <a:ext uri="{FF2B5EF4-FFF2-40B4-BE49-F238E27FC236}">
                <a16:creationId xmlns:a16="http://schemas.microsoft.com/office/drawing/2014/main" id="{4D9729AC-AD29-3ACE-93C7-24461A2A9AFD}"/>
              </a:ext>
            </a:extLst>
          </p:cNvPr>
          <p:cNvPicPr>
            <a:picLocks noChangeAspect="1"/>
          </p:cNvPicPr>
          <p:nvPr/>
        </p:nvPicPr>
        <p:blipFill>
          <a:blip r:embed="rId9"/>
          <a:stretch>
            <a:fillRect/>
          </a:stretch>
        </p:blipFill>
        <p:spPr>
          <a:xfrm>
            <a:off x="4829163" y="3217364"/>
            <a:ext cx="2819400" cy="2466975"/>
          </a:xfrm>
          <a:prstGeom prst="rect">
            <a:avLst/>
          </a:prstGeom>
        </p:spPr>
      </p:pic>
    </p:spTree>
    <p:extLst>
      <p:ext uri="{BB962C8B-B14F-4D97-AF65-F5344CB8AC3E}">
        <p14:creationId xmlns:p14="http://schemas.microsoft.com/office/powerpoint/2010/main" val="444151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9347599" cy="1325563"/>
          </a:xfrm>
        </p:spPr>
        <p:txBody>
          <a:bodyPr anchor="ctr">
            <a:normAutofit/>
          </a:bodyPr>
          <a:lstStyle/>
          <a:p>
            <a:r>
              <a:rPr lang="en-US" dirty="0"/>
              <a:t>METHODOLOGY – CREATE DATAFRAME</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3"/>
          <a:stretch>
            <a:fillRect/>
          </a:stretch>
        </p:blipFill>
        <p:spPr>
          <a:xfrm>
            <a:off x="979655" y="1831709"/>
            <a:ext cx="3194581" cy="3194581"/>
          </a:xfrm>
          <a:prstGeom prst="rect">
            <a:avLst/>
          </a:prstGeom>
        </p:spPr>
      </p:pic>
      <p:pic>
        <p:nvPicPr>
          <p:cNvPr id="7" name="Imagem 6">
            <a:extLst>
              <a:ext uri="{FF2B5EF4-FFF2-40B4-BE49-F238E27FC236}">
                <a16:creationId xmlns:a16="http://schemas.microsoft.com/office/drawing/2014/main" id="{913359C1-EEE8-6BB4-D9BA-57F28E759BE3}"/>
              </a:ext>
            </a:extLst>
          </p:cNvPr>
          <p:cNvPicPr>
            <a:picLocks noChangeAspect="1"/>
          </p:cNvPicPr>
          <p:nvPr/>
        </p:nvPicPr>
        <p:blipFill>
          <a:blip r:embed="rId4"/>
          <a:stretch>
            <a:fillRect/>
          </a:stretch>
        </p:blipFill>
        <p:spPr>
          <a:xfrm>
            <a:off x="691654" y="1374763"/>
            <a:ext cx="10210800" cy="4829175"/>
          </a:xfrm>
          <a:prstGeom prst="rect">
            <a:avLst/>
          </a:prstGeom>
        </p:spPr>
      </p:pic>
    </p:spTree>
    <p:extLst>
      <p:ext uri="{BB962C8B-B14F-4D97-AF65-F5344CB8AC3E}">
        <p14:creationId xmlns:p14="http://schemas.microsoft.com/office/powerpoint/2010/main" val="268740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2" y="376642"/>
            <a:ext cx="12375808" cy="1325563"/>
          </a:xfrm>
        </p:spPr>
        <p:txBody>
          <a:bodyPr anchor="ctr">
            <a:normAutofit/>
          </a:bodyPr>
          <a:lstStyle/>
          <a:p>
            <a:r>
              <a:rPr lang="en-US" dirty="0"/>
              <a:t>METHODOLOGY – EDA</a:t>
            </a:r>
          </a:p>
        </p:txBody>
      </p:sp>
      <p:sp>
        <p:nvSpPr>
          <p:cNvPr id="3" name="Content Placeholder 2">
            <a:extLst>
              <a:ext uri="{FF2B5EF4-FFF2-40B4-BE49-F238E27FC236}">
                <a16:creationId xmlns:a16="http://schemas.microsoft.com/office/drawing/2014/main" id="{AD603A13-519B-A56C-4032-3E8D6EBBAB11}"/>
              </a:ext>
            </a:extLst>
          </p:cNvPr>
          <p:cNvSpPr txBox="1">
            <a:spLocks/>
          </p:cNvSpPr>
          <p:nvPr/>
        </p:nvSpPr>
        <p:spPr>
          <a:xfrm>
            <a:off x="2966913" y="1611149"/>
            <a:ext cx="8767425" cy="2212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First Exploratory Data Analysis (EDA) using Matplotlib and Seaborn libs</a:t>
            </a:r>
          </a:p>
          <a:p>
            <a:r>
              <a:rPr lang="en-US" sz="2200" dirty="0"/>
              <a:t>Using SQL to some Analysis</a:t>
            </a:r>
          </a:p>
          <a:p>
            <a:r>
              <a:rPr lang="en-US" sz="2200" dirty="0"/>
              <a:t>Iterative Dashboard with </a:t>
            </a:r>
            <a:r>
              <a:rPr lang="en-US" sz="2200" dirty="0" err="1"/>
              <a:t>Plotly</a:t>
            </a:r>
            <a:r>
              <a:rPr lang="en-US" sz="2200" dirty="0"/>
              <a:t> and Dash</a:t>
            </a:r>
          </a:p>
          <a:p>
            <a:r>
              <a:rPr lang="en-US" sz="2200" dirty="0"/>
              <a:t>Map analysis with Folium</a:t>
            </a:r>
          </a:p>
          <a:p>
            <a:endParaRPr lang="en-US" sz="2200" dirty="0"/>
          </a:p>
          <a:p>
            <a:pPr lvl="1"/>
            <a:endParaRPr lang="en-US" sz="1800" dirty="0"/>
          </a:p>
        </p:txBody>
      </p:sp>
      <p:pic>
        <p:nvPicPr>
          <p:cNvPr id="4" name="Imagem 3" descr="Desenho de um animal&#10;&#10;Descrição gerada automaticamente com confiança média">
            <a:extLst>
              <a:ext uri="{FF2B5EF4-FFF2-40B4-BE49-F238E27FC236}">
                <a16:creationId xmlns:a16="http://schemas.microsoft.com/office/drawing/2014/main" id="{16D258D0-E812-79A4-59AB-BA7D699596A8}"/>
              </a:ext>
            </a:extLst>
          </p:cNvPr>
          <p:cNvPicPr>
            <a:picLocks noChangeAspect="1"/>
          </p:cNvPicPr>
          <p:nvPr/>
        </p:nvPicPr>
        <p:blipFill>
          <a:blip r:embed="rId3"/>
          <a:stretch>
            <a:fillRect/>
          </a:stretch>
        </p:blipFill>
        <p:spPr>
          <a:xfrm>
            <a:off x="457662" y="1872151"/>
            <a:ext cx="1932200" cy="463054"/>
          </a:xfrm>
          <a:prstGeom prst="rect">
            <a:avLst/>
          </a:prstGeom>
        </p:spPr>
      </p:pic>
      <p:pic>
        <p:nvPicPr>
          <p:cNvPr id="8" name="Imagem 7" descr="Desenho de um círculo&#10;&#10;Descrição gerada automaticamente com confiança média">
            <a:extLst>
              <a:ext uri="{FF2B5EF4-FFF2-40B4-BE49-F238E27FC236}">
                <a16:creationId xmlns:a16="http://schemas.microsoft.com/office/drawing/2014/main" id="{4350DA88-52DF-41D5-4578-BB2448E9C43F}"/>
              </a:ext>
            </a:extLst>
          </p:cNvPr>
          <p:cNvPicPr>
            <a:picLocks noChangeAspect="1"/>
          </p:cNvPicPr>
          <p:nvPr/>
        </p:nvPicPr>
        <p:blipFill>
          <a:blip r:embed="rId4"/>
          <a:stretch>
            <a:fillRect/>
          </a:stretch>
        </p:blipFill>
        <p:spPr>
          <a:xfrm>
            <a:off x="886436" y="2981786"/>
            <a:ext cx="1074651" cy="1289581"/>
          </a:xfrm>
          <a:prstGeom prst="rect">
            <a:avLst/>
          </a:prstGeom>
        </p:spPr>
      </p:pic>
      <p:pic>
        <p:nvPicPr>
          <p:cNvPr id="12" name="Imagem 11" descr="Desenho de um círculo&#10;&#10;Descrição gerada automaticamente com confiança média">
            <a:extLst>
              <a:ext uri="{FF2B5EF4-FFF2-40B4-BE49-F238E27FC236}">
                <a16:creationId xmlns:a16="http://schemas.microsoft.com/office/drawing/2014/main" id="{C49E7663-235E-B8A5-559C-BFC9E9608ADF}"/>
              </a:ext>
            </a:extLst>
          </p:cNvPr>
          <p:cNvPicPr>
            <a:picLocks noChangeAspect="1"/>
          </p:cNvPicPr>
          <p:nvPr/>
        </p:nvPicPr>
        <p:blipFill>
          <a:blip r:embed="rId5"/>
          <a:stretch>
            <a:fillRect/>
          </a:stretch>
        </p:blipFill>
        <p:spPr>
          <a:xfrm>
            <a:off x="672048" y="4852634"/>
            <a:ext cx="1503426" cy="699162"/>
          </a:xfrm>
          <a:prstGeom prst="rect">
            <a:avLst/>
          </a:prstGeom>
        </p:spPr>
      </p:pic>
      <p:pic>
        <p:nvPicPr>
          <p:cNvPr id="14" name="Imagem 13" descr="Desenho com traços pretos em fundo branco e letras pretas em fundo branco&#10;&#10;Descrição gerada automaticamente com confiança média">
            <a:extLst>
              <a:ext uri="{FF2B5EF4-FFF2-40B4-BE49-F238E27FC236}">
                <a16:creationId xmlns:a16="http://schemas.microsoft.com/office/drawing/2014/main" id="{A3A6731B-7DFF-8290-36FE-BE16C71302E5}"/>
              </a:ext>
            </a:extLst>
          </p:cNvPr>
          <p:cNvPicPr>
            <a:picLocks noChangeAspect="1"/>
          </p:cNvPicPr>
          <p:nvPr/>
        </p:nvPicPr>
        <p:blipFill>
          <a:blip r:embed="rId6"/>
          <a:stretch>
            <a:fillRect/>
          </a:stretch>
        </p:blipFill>
        <p:spPr>
          <a:xfrm>
            <a:off x="8980519" y="4709909"/>
            <a:ext cx="2608747" cy="865111"/>
          </a:xfrm>
          <a:prstGeom prst="rect">
            <a:avLst/>
          </a:prstGeom>
        </p:spPr>
      </p:pic>
      <p:pic>
        <p:nvPicPr>
          <p:cNvPr id="16" name="Imagem 15" descr="Logotipo&#10;&#10;Descrição gerada automaticamente">
            <a:extLst>
              <a:ext uri="{FF2B5EF4-FFF2-40B4-BE49-F238E27FC236}">
                <a16:creationId xmlns:a16="http://schemas.microsoft.com/office/drawing/2014/main" id="{81D3189C-E4BF-73A2-5F89-17B4E7AC3B87}"/>
              </a:ext>
            </a:extLst>
          </p:cNvPr>
          <p:cNvPicPr>
            <a:picLocks noChangeAspect="1"/>
          </p:cNvPicPr>
          <p:nvPr/>
        </p:nvPicPr>
        <p:blipFill>
          <a:blip r:embed="rId7"/>
          <a:stretch>
            <a:fillRect/>
          </a:stretch>
        </p:blipFill>
        <p:spPr>
          <a:xfrm>
            <a:off x="4570939" y="4668325"/>
            <a:ext cx="2779686" cy="948278"/>
          </a:xfrm>
          <a:prstGeom prst="rect">
            <a:avLst/>
          </a:prstGeom>
        </p:spPr>
      </p:pic>
      <p:pic>
        <p:nvPicPr>
          <p:cNvPr id="18" name="Imagem 17" descr="Desenho com traços pretos em fundo branco&#10;&#10;Descrição gerada automaticamente com confiança baixa">
            <a:extLst>
              <a:ext uri="{FF2B5EF4-FFF2-40B4-BE49-F238E27FC236}">
                <a16:creationId xmlns:a16="http://schemas.microsoft.com/office/drawing/2014/main" id="{8D32E293-9082-3996-AD52-8334D130C93F}"/>
              </a:ext>
            </a:extLst>
          </p:cNvPr>
          <p:cNvPicPr>
            <a:picLocks noChangeAspect="1"/>
          </p:cNvPicPr>
          <p:nvPr/>
        </p:nvPicPr>
        <p:blipFill>
          <a:blip r:embed="rId8"/>
          <a:stretch>
            <a:fillRect/>
          </a:stretch>
        </p:blipFill>
        <p:spPr>
          <a:xfrm>
            <a:off x="9103934" y="3158532"/>
            <a:ext cx="2485332" cy="1112835"/>
          </a:xfrm>
          <a:prstGeom prst="rect">
            <a:avLst/>
          </a:prstGeom>
        </p:spPr>
      </p:pic>
    </p:spTree>
    <p:extLst>
      <p:ext uri="{BB962C8B-B14F-4D97-AF65-F5344CB8AC3E}">
        <p14:creationId xmlns:p14="http://schemas.microsoft.com/office/powerpoint/2010/main" val="1603823941"/>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923</TotalTime>
  <Words>837</Words>
  <Application>Microsoft Office PowerPoint</Application>
  <PresentationFormat>Widescreen</PresentationFormat>
  <Paragraphs>170</Paragraphs>
  <Slides>42</Slides>
  <Notes>35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42</vt:i4>
      </vt:variant>
    </vt:vector>
  </HeadingPairs>
  <TitlesOfParts>
    <vt:vector size="50" baseType="lpstr">
      <vt:lpstr>Arial</vt:lpstr>
      <vt:lpstr>Arial Black</vt:lpstr>
      <vt:lpstr>Calibri</vt:lpstr>
      <vt:lpstr>Helv</vt:lpstr>
      <vt:lpstr>IBM Plex Mono SemiBold</vt:lpstr>
      <vt:lpstr>IBM Plex Mono Text</vt:lpstr>
      <vt:lpstr>IBM Plex Sans Text</vt:lpstr>
      <vt:lpstr>SLIDE_TEMPLATE_skill_network</vt:lpstr>
      <vt:lpstr>Applied Data Science Capstone</vt:lpstr>
      <vt:lpstr>OUTLINE</vt:lpstr>
      <vt:lpstr>EXECUTIVE SUMMARY</vt:lpstr>
      <vt:lpstr>INTRODUCTION</vt:lpstr>
      <vt:lpstr>METHODOLOGY</vt:lpstr>
      <vt:lpstr>METHODOLOGY - PIPELINE</vt:lpstr>
      <vt:lpstr>METHODOLOGY – COLLECTION AND WRANGLING</vt:lpstr>
      <vt:lpstr>METHODOLOGY – CREATE DATAFRAME</vt:lpstr>
      <vt:lpstr>METHODOLOGY – EDA</vt:lpstr>
      <vt:lpstr>Apresentação do PowerPoint</vt:lpstr>
      <vt:lpstr>METHODOLOGY – PREDICTIVE ANALYSIS</vt:lpstr>
      <vt:lpstr>RESULTS – EDA</vt:lpstr>
      <vt:lpstr>RESULTS – EDA</vt:lpstr>
      <vt:lpstr>RESULTS – EDA</vt:lpstr>
      <vt:lpstr>RESULTS – EDA</vt:lpstr>
      <vt:lpstr>RESULTS – EDA</vt:lpstr>
      <vt:lpstr>RESULTS – EDA</vt:lpstr>
      <vt:lpstr>RESULTS – EDA</vt:lpstr>
      <vt:lpstr>RESULTS – SQL</vt:lpstr>
      <vt:lpstr>RESULTS – SQL</vt:lpstr>
      <vt:lpstr>RESULTS – SQL</vt:lpstr>
      <vt:lpstr>RESULTS – SQL</vt:lpstr>
      <vt:lpstr>RESULTS – SQL</vt:lpstr>
      <vt:lpstr>RESULTS – INTERACTIVE MAP</vt:lpstr>
      <vt:lpstr>RESULTS – INTERACTIVE MAP</vt:lpstr>
      <vt:lpstr>RESULTS – INTERACTIVE MAP</vt:lpstr>
      <vt:lpstr>RESULTS – INTERACTIVE MAP</vt:lpstr>
      <vt:lpstr>RESULTS – INTERACTIVE MAP</vt:lpstr>
      <vt:lpstr>RESULTS – INTERACTIVE MAP</vt:lpstr>
      <vt:lpstr>RESULTS – DASHBOARD</vt:lpstr>
      <vt:lpstr>RESULTS – DASHBOARD</vt:lpstr>
      <vt:lpstr>RESULTS – DASHBOARD</vt:lpstr>
      <vt:lpstr>RESULTS – PREDICTIVE ANALYSIS</vt:lpstr>
      <vt:lpstr>RESULTS – PREDICTIVE ANALYSIS</vt:lpstr>
      <vt:lpstr>RESULTS – PREDICTIVE ANALYSIS</vt:lpstr>
      <vt:lpstr>RESULTS – PREDICTIVE ANALYSIS</vt:lpstr>
      <vt:lpstr>RESULTS – PREDICTIVE ANALYSIS</vt:lpstr>
      <vt:lpstr>RESULTS – PREDICTIVE ANALYSIS</vt:lpstr>
      <vt:lpstr>INOVATIVE INSIGTHS</vt:lpstr>
      <vt:lpstr>INOVATIVE INSIGTHS</vt:lpstr>
      <vt:lpstr>INOVATIVE INSIGTHS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Marcelo Almeida Gomes</cp:lastModifiedBy>
  <cp:revision>23</cp:revision>
  <dcterms:created xsi:type="dcterms:W3CDTF">2020-10-28T18:29:43Z</dcterms:created>
  <dcterms:modified xsi:type="dcterms:W3CDTF">2022-12-22T09:27:33Z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40b9f7d-8e3a-482f-9702-4b7ffc40985a_Enabled">
    <vt:lpwstr>true</vt:lpwstr>
  </property>
  <property fmtid="{D5CDD505-2E9C-101B-9397-08002B2CF9AE}" pid="3" name="MSIP_Label_140b9f7d-8e3a-482f-9702-4b7ffc40985a_SetDate">
    <vt:lpwstr>2022-12-22T09:27:30Z</vt:lpwstr>
  </property>
  <property fmtid="{D5CDD505-2E9C-101B-9397-08002B2CF9AE}" pid="4" name="MSIP_Label_140b9f7d-8e3a-482f-9702-4b7ffc40985a_Method">
    <vt:lpwstr>Privileged</vt:lpwstr>
  </property>
  <property fmtid="{D5CDD505-2E9C-101B-9397-08002B2CF9AE}" pid="5" name="MSIP_Label_140b9f7d-8e3a-482f-9702-4b7ffc40985a_Name">
    <vt:lpwstr>Pública</vt:lpwstr>
  </property>
  <property fmtid="{D5CDD505-2E9C-101B-9397-08002B2CF9AE}" pid="6" name="MSIP_Label_140b9f7d-8e3a-482f-9702-4b7ffc40985a_SiteId">
    <vt:lpwstr>5b6f6241-9a57-4be4-8e50-1dfa72e79a57</vt:lpwstr>
  </property>
  <property fmtid="{D5CDD505-2E9C-101B-9397-08002B2CF9AE}" pid="7" name="MSIP_Label_140b9f7d-8e3a-482f-9702-4b7ffc40985a_ActionId">
    <vt:lpwstr>dbc507cc-8437-4eac-8333-18c0c374ad0f</vt:lpwstr>
  </property>
  <property fmtid="{D5CDD505-2E9C-101B-9397-08002B2CF9AE}" pid="8" name="MSIP_Label_140b9f7d-8e3a-482f-9702-4b7ffc40985a_ContentBits">
    <vt:lpwstr>2</vt:lpwstr>
  </property>
</Properties>
</file>